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27C61E1-97C1-48C6-B117-459CF04C0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Bank Churn Rate</a:t>
            </a:r>
            <a:r>
              <a:rPr lang="en-US" dirty="0"/>
              <a:t>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ank Churn Rates1">
            <a:extLst>
              <a:ext uri="{FF2B5EF4-FFF2-40B4-BE49-F238E27FC236}">
                <a16:creationId xmlns:a16="http://schemas.microsoft.com/office/drawing/2014/main" id="{A20082D1-5F70-4618-8E28-9699F3CB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nk Churn Rates10">
            <a:extLst>
              <a:ext uri="{FF2B5EF4-FFF2-40B4-BE49-F238E27FC236}">
                <a16:creationId xmlns:a16="http://schemas.microsoft.com/office/drawing/2014/main" id="{48FFCB81-088B-49C9-8348-061D64ABC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ank Churn Rates4">
            <a:extLst>
              <a:ext uri="{FF2B5EF4-FFF2-40B4-BE49-F238E27FC236}">
                <a16:creationId xmlns:a16="http://schemas.microsoft.com/office/drawing/2014/main" id="{0A8F64A4-6255-49EF-A8BD-1324E3A72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ank Churn Rates5">
            <a:extLst>
              <a:ext uri="{FF2B5EF4-FFF2-40B4-BE49-F238E27FC236}">
                <a16:creationId xmlns:a16="http://schemas.microsoft.com/office/drawing/2014/main" id="{E7320EBF-C4AA-49AC-8772-530C4515F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Bank Churn Rates3">
            <a:extLst>
              <a:ext uri="{FF2B5EF4-FFF2-40B4-BE49-F238E27FC236}">
                <a16:creationId xmlns:a16="http://schemas.microsoft.com/office/drawing/2014/main" id="{D9881BEB-5A17-4F5D-A1E7-E5231D37F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ank Churn Rates6">
            <a:extLst>
              <a:ext uri="{FF2B5EF4-FFF2-40B4-BE49-F238E27FC236}">
                <a16:creationId xmlns:a16="http://schemas.microsoft.com/office/drawing/2014/main" id="{7846E6F4-D32D-4AD4-9BC0-449E4788E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ank Churn Rates7">
            <a:extLst>
              <a:ext uri="{FF2B5EF4-FFF2-40B4-BE49-F238E27FC236}">
                <a16:creationId xmlns:a16="http://schemas.microsoft.com/office/drawing/2014/main" id="{56E522B8-0117-4E8D-B94E-6A0454D0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ank Churn Rates8">
            <a:extLst>
              <a:ext uri="{FF2B5EF4-FFF2-40B4-BE49-F238E27FC236}">
                <a16:creationId xmlns:a16="http://schemas.microsoft.com/office/drawing/2014/main" id="{B44B834F-701A-402B-80F2-8E8BA133C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Bank Churn Rate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Rate Analysis</dc:title>
  <dc:creator/>
  <cp:lastModifiedBy>Jeff Smith</cp:lastModifiedBy>
  <cp:revision>1</cp:revision>
  <dcterms:created xsi:type="dcterms:W3CDTF">2023-11-05T15:00:12Z</dcterms:created>
  <dcterms:modified xsi:type="dcterms:W3CDTF">2023-11-05T15:05:09Z</dcterms:modified>
</cp:coreProperties>
</file>