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5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informationsecuritybuzz.com/study-research/organizations-cant-track-manage-iot-devices-networks/" TargetMode="External"/><Relationship Id="rId4" Type="http://schemas.openxmlformats.org/officeDocument/2006/relationships/hyperlink" Target="http://www.interprit.com/integration/internet-of-things-iot" TargetMode="External"/><Relationship Id="rId5" Type="http://schemas.openxmlformats.org/officeDocument/2006/relationships/hyperlink" Target="https://opensourceforu.com/2017/07/open-source-role-in-iot/" TargetMode="External"/><Relationship Id="rId6" Type="http://schemas.openxmlformats.org/officeDocument/2006/relationships/hyperlink" Target="http://istqbexamcertification.com/why-is-testing-necessar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Internet of Things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concept of testing IoT applications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949" y="347050"/>
            <a:ext cx="5040100" cy="44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IoT applications needs to be tested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Required to point out defects and errors that were made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It’s essential since it makes sure of the Customer’s reliability and their satisfaction in the application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Testing is required for an effective performance of software application or product.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It’s important to ensure that the application should not result into any failures because it can be very expensive in the future or in the later stages of the development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your attention!</a:t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450" y="644425"/>
            <a:ext cx="3854650" cy="38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Sources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https://www.informationsecuritybuzz.com/study-research/organizations-cant-track-manage-iot-devices-networks/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http://www.interprit.com/integration/internet-of-things-iot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https://opensourceforu.com/2017/07/open-source-role-in-iot/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http://istqbexamcertification.com/why-is-testing-necessary/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