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78DF-489E-43A7-9FB9-748A0CF94F5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70DA-293A-44F4-AB81-9D72D62E31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esktop/Python/Capstone%20project1.ipynb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</a:t>
            </a:r>
            <a:r>
              <a:rPr lang="en-US" smtClean="0"/>
              <a:t>Project for </a:t>
            </a:r>
            <a:br>
              <a:rPr lang="en-US" smtClean="0"/>
            </a:br>
            <a:r>
              <a:rPr lang="en-US" smtClean="0"/>
              <a:t>PCDA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Treating Outliers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 seems to exist in price </a:t>
            </a:r>
            <a:r>
              <a:rPr lang="en-US" dirty="0" smtClean="0"/>
              <a:t>column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But we cannot </a:t>
            </a:r>
            <a:r>
              <a:rPr lang="en-US" dirty="0" smtClean="0"/>
              <a:t>consider </a:t>
            </a:r>
            <a:r>
              <a:rPr lang="en-US" dirty="0"/>
              <a:t>them outliers </a:t>
            </a:r>
            <a:r>
              <a:rPr lang="en-US" dirty="0" smtClean="0"/>
              <a:t>because they are not seems to be any error data rather </a:t>
            </a:r>
            <a:r>
              <a:rPr lang="en-US" dirty="0"/>
              <a:t>their are mobile phones in </a:t>
            </a:r>
            <a:r>
              <a:rPr lang="en-US" dirty="0" smtClean="0"/>
              <a:t>high </a:t>
            </a:r>
            <a:r>
              <a:rPr lang="en-US" dirty="0"/>
              <a:t>price </a:t>
            </a:r>
            <a:r>
              <a:rPr lang="en-US" dirty="0" smtClean="0"/>
              <a:t>range.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r>
              <a:rPr lang="en-US" b="1" dirty="0">
                <a:hlinkClick r:id="rId2"/>
              </a:rPr>
              <a:t>¶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dirty="0"/>
              <a:t>variable in this data set is </a:t>
            </a:r>
            <a:r>
              <a:rPr lang="en-US" b="1" dirty="0" smtClean="0"/>
              <a:t>Price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dirty="0"/>
              <a:t>relation between target variables and the categorical variables in the </a:t>
            </a:r>
            <a:r>
              <a:rPr lang="en-US" dirty="0" smtClean="0"/>
              <a:t>dataset is analyzed</a:t>
            </a:r>
            <a:endParaRPr lang="en-US" dirty="0"/>
          </a:p>
          <a:p>
            <a:r>
              <a:rPr lang="en-US" dirty="0"/>
              <a:t>The categorical variables considered are </a:t>
            </a:r>
            <a:r>
              <a:rPr lang="en-US" b="1" dirty="0"/>
              <a:t>HDD</a:t>
            </a:r>
            <a:r>
              <a:rPr lang="en-US" b="1" dirty="0" smtClean="0"/>
              <a:t>, RAM, Color</a:t>
            </a:r>
            <a:endParaRPr lang="en-US" b="1" dirty="0"/>
          </a:p>
          <a:p>
            <a:r>
              <a:rPr lang="en-US" dirty="0" smtClean="0"/>
              <a:t> Analyze the relation in Numeric features and Target feature</a:t>
            </a:r>
          </a:p>
          <a:p>
            <a:r>
              <a:rPr lang="en-US" dirty="0" smtClean="0"/>
              <a:t>Numeric features are </a:t>
            </a:r>
            <a:r>
              <a:rPr lang="en-US" b="1" dirty="0" smtClean="0"/>
              <a:t>Discount and Rating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Final Conclusion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Coolpad</a:t>
            </a:r>
            <a:r>
              <a:rPr lang="en-US" dirty="0" smtClean="0"/>
              <a:t> </a:t>
            </a:r>
            <a:r>
              <a:rPr lang="en-US" dirty="0"/>
              <a:t>Note 3 Plus is most </a:t>
            </a:r>
            <a:r>
              <a:rPr lang="en-US" dirty="0" smtClean="0"/>
              <a:t>purchased </a:t>
            </a:r>
            <a:r>
              <a:rPr lang="en-US" dirty="0"/>
              <a:t>mobile</a:t>
            </a:r>
          </a:p>
          <a:p>
            <a:r>
              <a:rPr lang="en-US" dirty="0"/>
              <a:t>Hard Disk </a:t>
            </a:r>
            <a:r>
              <a:rPr lang="en-US" dirty="0" smtClean="0"/>
              <a:t>preferred </a:t>
            </a:r>
            <a:r>
              <a:rPr lang="en-US" dirty="0"/>
              <a:t>is 32GB</a:t>
            </a:r>
          </a:p>
          <a:p>
            <a:r>
              <a:rPr lang="en-US" dirty="0"/>
              <a:t>RAM </a:t>
            </a:r>
            <a:r>
              <a:rPr lang="en-US" dirty="0" smtClean="0"/>
              <a:t>preference is </a:t>
            </a:r>
            <a:r>
              <a:rPr lang="en-US" dirty="0"/>
              <a:t>2GB</a:t>
            </a:r>
          </a:p>
          <a:p>
            <a:r>
              <a:rPr lang="en-US" dirty="0"/>
              <a:t>Most </a:t>
            </a:r>
            <a:r>
              <a:rPr lang="en-US" dirty="0" smtClean="0"/>
              <a:t>preferred </a:t>
            </a:r>
            <a:r>
              <a:rPr lang="en-US" dirty="0"/>
              <a:t>color is Green</a:t>
            </a:r>
          </a:p>
          <a:p>
            <a:r>
              <a:rPr lang="en-US" dirty="0"/>
              <a:t>Mobiles in range of Rs.10000-12000 range are </a:t>
            </a:r>
            <a:r>
              <a:rPr lang="en-US" dirty="0" smtClean="0"/>
              <a:t>mostly purchased</a:t>
            </a:r>
            <a:endParaRPr lang="en-US" dirty="0"/>
          </a:p>
          <a:p>
            <a:r>
              <a:rPr lang="en-US" dirty="0"/>
              <a:t>Most </a:t>
            </a:r>
            <a:r>
              <a:rPr lang="en-US" dirty="0" smtClean="0"/>
              <a:t>Preferred </a:t>
            </a:r>
            <a:r>
              <a:rPr lang="en-US" dirty="0"/>
              <a:t>Mobiles are having 2Gb or 4GB Ram and 32 GB to 64 </a:t>
            </a:r>
            <a:r>
              <a:rPr lang="en-US" dirty="0" smtClean="0"/>
              <a:t>GB </a:t>
            </a:r>
            <a:r>
              <a:rPr lang="en-US" dirty="0"/>
              <a:t>HDD</a:t>
            </a:r>
          </a:p>
          <a:p>
            <a:r>
              <a:rPr lang="en-US" dirty="0"/>
              <a:t>Top famous color in mobile phones are Green</a:t>
            </a:r>
            <a:r>
              <a:rPr lang="en-US" dirty="0" smtClean="0"/>
              <a:t>, </a:t>
            </a:r>
            <a:r>
              <a:rPr lang="en-US" dirty="0" err="1" smtClean="0"/>
              <a:t>Blue,Pyramid</a:t>
            </a:r>
            <a:r>
              <a:rPr lang="en-US" dirty="0" smtClean="0"/>
              <a:t> </a:t>
            </a:r>
            <a:r>
              <a:rPr lang="en-US" dirty="0"/>
              <a:t>Gold</a:t>
            </a:r>
          </a:p>
          <a:p>
            <a:r>
              <a:rPr lang="en-US" dirty="0"/>
              <a:t>Most companies are providing less than 30% discount</a:t>
            </a:r>
          </a:p>
          <a:p>
            <a:r>
              <a:rPr lang="en-US" dirty="0"/>
              <a:t>Discount is more in Mobiles rage Rs 8299 to Rs 9799</a:t>
            </a:r>
          </a:p>
          <a:p>
            <a:pPr>
              <a:buNone/>
            </a:pPr>
            <a:r>
              <a:rPr lang="en-US" dirty="0" smtClean="0"/>
              <a:t>​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Site Scraped is </a:t>
            </a:r>
            <a:br>
              <a:rPr lang="en-US" dirty="0" smtClean="0"/>
            </a:br>
            <a:r>
              <a:rPr lang="en-US" dirty="0" smtClean="0"/>
              <a:t>SNAPDEAL.com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Product is:</a:t>
            </a:r>
          </a:p>
          <a:p>
            <a:r>
              <a:rPr lang="en-US" dirty="0" smtClean="0"/>
              <a:t>MOBILES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mobiles is scrapped from </a:t>
            </a:r>
            <a:r>
              <a:rPr lang="en-US" dirty="0" err="1"/>
              <a:t>Snapdeal</a:t>
            </a:r>
            <a:r>
              <a:rPr lang="en-US" dirty="0"/>
              <a:t> site</a:t>
            </a:r>
          </a:p>
          <a:p>
            <a:r>
              <a:rPr lang="en-US" dirty="0"/>
              <a:t>After creating .</a:t>
            </a:r>
            <a:r>
              <a:rPr lang="en-US" dirty="0" err="1"/>
              <a:t>csv</a:t>
            </a:r>
            <a:r>
              <a:rPr lang="en-US" dirty="0"/>
              <a:t> file Data is </a:t>
            </a:r>
            <a:r>
              <a:rPr lang="en-US" dirty="0" smtClean="0"/>
              <a:t>Analyzed, cleaned </a:t>
            </a:r>
            <a:r>
              <a:rPr lang="en-US" dirty="0"/>
              <a:t>and the EDA is performed</a:t>
            </a:r>
          </a:p>
          <a:p>
            <a:r>
              <a:rPr lang="en-US" dirty="0"/>
              <a:t>Final Conclusions based on univariate and multivariate analysis age </a:t>
            </a:r>
            <a:r>
              <a:rPr lang="en-US" dirty="0" smtClean="0"/>
              <a:t>given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 Steps are performed for data Scraping for </a:t>
            </a:r>
            <a:r>
              <a:rPr lang="en-US" dirty="0" err="1" smtClean="0"/>
              <a:t>Snapdeal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the URL: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s://www.snapdeal.com/search?keyword=mobiles&amp;santizedKeyword=&amp;catId=&amp;categoryId=0&amp;suggested=false&amp;vertical=&amp;noOfResults=20&amp;searchState=&amp;clickSrc=go_header&amp;lastKeyword=&amp;prodCatId=&amp;changeBackToAll=false&amp;foundInAll=false&amp;categoryIdSearched=&amp;cityPageUrl=&amp;categoryUrl=&amp;url=&amp;utmContent=&amp;dealDetail=&amp;sort=rlvnc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Inspecting the Page and find the data to extract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Features for data frame found on page are :</a:t>
            </a:r>
          </a:p>
          <a:p>
            <a:r>
              <a:rPr lang="en-US" dirty="0" smtClean="0"/>
              <a:t>Product Name</a:t>
            </a:r>
          </a:p>
          <a:p>
            <a:r>
              <a:rPr lang="en-US" dirty="0" smtClean="0"/>
              <a:t>RAM</a:t>
            </a:r>
          </a:p>
          <a:p>
            <a:r>
              <a:rPr lang="en-US" dirty="0" smtClean="0"/>
              <a:t>HDD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discount</a:t>
            </a:r>
          </a:p>
          <a:p>
            <a:r>
              <a:rPr lang="en-US" dirty="0" smtClean="0"/>
              <a:t>rating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</a:t>
            </a:r>
            <a:r>
              <a:rPr lang="en-US" dirty="0" smtClean="0"/>
              <a:t>code to scrap data</a:t>
            </a:r>
            <a:endParaRPr lang="en-US" dirty="0"/>
          </a:p>
          <a:p>
            <a:r>
              <a:rPr lang="en-US" dirty="0" smtClean="0"/>
              <a:t>Store </a:t>
            </a:r>
            <a:r>
              <a:rPr lang="en-US" dirty="0"/>
              <a:t>the </a:t>
            </a:r>
            <a:r>
              <a:rPr lang="en-US" dirty="0" smtClean="0"/>
              <a:t>data frame</a:t>
            </a:r>
          </a:p>
          <a:p>
            <a:r>
              <a:rPr lang="en-US" dirty="0" smtClean="0"/>
              <a:t>Some characters like(, , . , R.s,(,)) are removed</a:t>
            </a:r>
          </a:p>
          <a:p>
            <a:r>
              <a:rPr lang="en-US" dirty="0"/>
              <a:t>C</a:t>
            </a:r>
            <a:r>
              <a:rPr lang="en-US" dirty="0" smtClean="0"/>
              <a:t>onvert features price, discount and rating to float</a:t>
            </a:r>
          </a:p>
          <a:p>
            <a:r>
              <a:rPr lang="en-US" dirty="0" smtClean="0"/>
              <a:t>mobilewebscraping.csv is formed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Null values exist in 2 features </a:t>
            </a:r>
          </a:p>
          <a:p>
            <a:r>
              <a:rPr lang="en-US" dirty="0" smtClean="0"/>
              <a:t>Discount  : null values are filled with mean value of the feature</a:t>
            </a:r>
          </a:p>
          <a:p>
            <a:r>
              <a:rPr lang="en-US" dirty="0" smtClean="0"/>
              <a:t>Rating: null values are filled with mode value of the feature</a:t>
            </a:r>
          </a:p>
          <a:p>
            <a:r>
              <a:rPr lang="en-US" dirty="0"/>
              <a:t>2</a:t>
            </a:r>
            <a:r>
              <a:rPr lang="en-US" dirty="0" smtClean="0"/>
              <a:t> rows with unwanted data are also deleted like in </a:t>
            </a:r>
            <a:r>
              <a:rPr lang="en-US" dirty="0" err="1" smtClean="0"/>
              <a:t>Hdd</a:t>
            </a:r>
            <a:r>
              <a:rPr lang="en-US" dirty="0" smtClean="0"/>
              <a:t> there are values like 32GB (without space)and 32 GB(with space)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374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for  PCDA</vt:lpstr>
      <vt:lpstr>Web Site Scraped is  SNAPDEAL.com</vt:lpstr>
      <vt:lpstr>Steps Covered</vt:lpstr>
      <vt:lpstr>Web Scraping</vt:lpstr>
      <vt:lpstr>Following Steps are performed for data Scraping for Snapdeal</vt:lpstr>
      <vt:lpstr>Inspecting the Page and find the data to extract </vt:lpstr>
      <vt:lpstr>Slide 7</vt:lpstr>
      <vt:lpstr>Data Cleaning</vt:lpstr>
      <vt:lpstr>Analyzing Null values</vt:lpstr>
      <vt:lpstr>Treating Outliers</vt:lpstr>
      <vt:lpstr>Slide 11</vt:lpstr>
      <vt:lpstr>Exploratory Data Analysis¶</vt:lpstr>
      <vt:lpstr>Slide 13</vt:lpstr>
      <vt:lpstr>Final 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cuhp</dc:creator>
  <cp:lastModifiedBy>cuhp</cp:lastModifiedBy>
  <cp:revision>6</cp:revision>
  <dcterms:created xsi:type="dcterms:W3CDTF">2021-03-22T16:05:23Z</dcterms:created>
  <dcterms:modified xsi:type="dcterms:W3CDTF">2021-03-22T16:56:40Z</dcterms:modified>
</cp:coreProperties>
</file>