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59" r:id="rId6"/>
    <p:sldId id="260" r:id="rId7"/>
    <p:sldId id="265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09" autoAdjust="0"/>
  </p:normalViewPr>
  <p:slideViewPr>
    <p:cSldViewPr>
      <p:cViewPr varScale="1">
        <p:scale>
          <a:sx n="60" d="100"/>
          <a:sy n="60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F2B1-CD54-4E8F-BB69-AFBB987ED67E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D928-D802-4718-B20B-27A8A505E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838200"/>
            <a:ext cx="6400800" cy="1752600"/>
          </a:xfrm>
        </p:spPr>
        <p:txBody>
          <a:bodyPr/>
          <a:lstStyle/>
          <a:p>
            <a:r>
              <a:rPr lang="en-US" dirty="0" smtClean="0"/>
              <a:t>CAPSTONE 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4876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 :</a:t>
            </a:r>
            <a:r>
              <a:rPr lang="en-US" dirty="0" err="1" smtClean="0"/>
              <a:t>Deepti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Bhanot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The data shared by client </a:t>
            </a:r>
            <a:r>
              <a:rPr lang="en-US" dirty="0" smtClean="0"/>
              <a:t>contains a </a:t>
            </a:r>
            <a:r>
              <a:rPr lang="en-US" dirty="0" smtClean="0"/>
              <a:t>transnational </a:t>
            </a:r>
            <a:r>
              <a:rPr lang="en-US" dirty="0" smtClean="0"/>
              <a:t>data </a:t>
            </a:r>
            <a:r>
              <a:rPr lang="en-US" dirty="0" smtClean="0"/>
              <a:t>set which </a:t>
            </a:r>
            <a:r>
              <a:rPr lang="en-US" dirty="0" smtClean="0"/>
              <a:t>contains all the transactions occurring between</a:t>
            </a:r>
          </a:p>
          <a:p>
            <a:pPr algn="just">
              <a:buNone/>
            </a:pPr>
            <a:r>
              <a:rPr lang="en-US" dirty="0" smtClean="0"/>
              <a:t>01/12/2010 and 09/12/2011 for a UK-based and registered non-store online </a:t>
            </a:r>
            <a:r>
              <a:rPr lang="en-US" dirty="0" smtClean="0"/>
              <a:t>retail.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094" t="48958" r="10156" b="10417"/>
          <a:stretch>
            <a:fillRect/>
          </a:stretch>
        </p:blipFill>
        <p:spPr bwMode="auto">
          <a:xfrm>
            <a:off x="533400" y="31242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Chang the data type of feature Invoice No from object to date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Data set </a:t>
            </a:r>
            <a:r>
              <a:rPr lang="en-US" sz="2800" dirty="0" smtClean="0"/>
              <a:t>also contains 4389 </a:t>
            </a:r>
            <a:r>
              <a:rPr lang="en-US" sz="2800" dirty="0" smtClean="0"/>
              <a:t>duplicate records for feature country and  Customer Id which was dropped.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Checking of negative </a:t>
            </a:r>
            <a:r>
              <a:rPr lang="en-US" sz="2800" dirty="0" smtClean="0"/>
              <a:t>values in Qty and unit price , in </a:t>
            </a:r>
            <a:r>
              <a:rPr lang="en-US" sz="2800" dirty="0" smtClean="0"/>
              <a:t>Quantity </a:t>
            </a:r>
            <a:r>
              <a:rPr lang="en-US" sz="2800" dirty="0" smtClean="0"/>
              <a:t>8905 values are negative and no value is </a:t>
            </a:r>
            <a:r>
              <a:rPr lang="en-US" sz="2800" dirty="0" smtClean="0"/>
              <a:t>negative </a:t>
            </a:r>
            <a:r>
              <a:rPr lang="en-US" sz="2800" dirty="0" smtClean="0"/>
              <a:t>in unit </a:t>
            </a:r>
            <a:r>
              <a:rPr lang="en-US" sz="2800" dirty="0" smtClean="0"/>
              <a:t>price,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So we need to filter out records with negative values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Data contains missing values in fields  Description and Customer ID Which needs to </a:t>
            </a:r>
            <a:r>
              <a:rPr lang="en-US" sz="2000" dirty="0" smtClean="0"/>
              <a:t>be </a:t>
            </a:r>
            <a:r>
              <a:rPr lang="en-US" sz="2000" dirty="0" smtClean="0"/>
              <a:t>handled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 </a:t>
            </a:r>
            <a:r>
              <a:rPr lang="en-US" sz="2000" dirty="0" smtClean="0"/>
              <a:t>=</a:t>
            </a:r>
            <a:r>
              <a:rPr lang="en-US" sz="2000" dirty="0" smtClean="0"/>
              <a:t>24.93% of null  values </a:t>
            </a:r>
            <a:r>
              <a:rPr lang="en-US" sz="2000" dirty="0" smtClean="0"/>
              <a:t>Description =</a:t>
            </a:r>
            <a:r>
              <a:rPr lang="en-US" sz="2000" dirty="0" smtClean="0"/>
              <a:t>0.27% of null values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9531" t="48958" r="39063" b="14583"/>
          <a:stretch>
            <a:fillRect/>
          </a:stretch>
        </p:blipFill>
        <p:spPr bwMode="auto">
          <a:xfrm>
            <a:off x="0" y="1676400"/>
            <a:ext cx="8458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49530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completing Data Preprocessing we </a:t>
            </a:r>
            <a:r>
              <a:rPr lang="en-US" dirty="0" smtClean="0"/>
              <a:t>left with (397924, 8) </a:t>
            </a:r>
            <a:r>
              <a:rPr lang="en-US" dirty="0" smtClean="0"/>
              <a:t>where 397924 rows and  8 columns</a:t>
            </a:r>
          </a:p>
          <a:p>
            <a:endParaRPr lang="en-US" dirty="0" smtClean="0"/>
          </a:p>
          <a:p>
            <a:r>
              <a:rPr lang="en-US" dirty="0" smtClean="0"/>
              <a:t>EDA helps us to know approx  390000 record is from Unite Kingdom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Feature </a:t>
            </a:r>
            <a:r>
              <a:rPr lang="en-US" dirty="0" smtClean="0"/>
              <a:t>Engineering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 smtClean="0"/>
              <a:t>need to perform feature </a:t>
            </a:r>
            <a:r>
              <a:rPr lang="en-US" dirty="0" smtClean="0"/>
              <a:t>engineering </a:t>
            </a:r>
            <a:r>
              <a:rPr lang="en-US" dirty="0" smtClean="0"/>
              <a:t>on given data set to get final </a:t>
            </a:r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dirty="0" smtClean="0"/>
              <a:t>Added Features: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Total amount= Quantity  * Unit price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81000"/>
            <a:ext cx="769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RFM Modeling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RFM </a:t>
            </a:r>
            <a:r>
              <a:rPr lang="en-US" dirty="0" smtClean="0"/>
              <a:t>analysis ranks each customer on the following factors</a:t>
            </a:r>
            <a:r>
              <a:rPr lang="en-US" dirty="0" smtClean="0"/>
              <a:t>: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Recency</a:t>
            </a:r>
            <a:r>
              <a:rPr lang="en-US" sz="2000" b="1" dirty="0" smtClean="0"/>
              <a:t>.</a:t>
            </a:r>
            <a:r>
              <a:rPr lang="en-US" sz="2000" dirty="0" smtClean="0"/>
              <a:t> How recent was the customer's last purchase? Customers who recently made a purchase will still have the product on their mind and are more likely to purchase or use the product again. Businesses often measure </a:t>
            </a:r>
            <a:r>
              <a:rPr lang="en-US" sz="2000" dirty="0" err="1" smtClean="0"/>
              <a:t>recenct</a:t>
            </a:r>
            <a:r>
              <a:rPr lang="en-US" sz="2000" dirty="0" smtClean="0"/>
              <a:t> </a:t>
            </a:r>
            <a:r>
              <a:rPr lang="en-US" sz="2000" dirty="0" smtClean="0"/>
              <a:t>in days. But, depending on the product, they may measure it in years, weeks or even hours.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Frequency</a:t>
            </a:r>
            <a:r>
              <a:rPr lang="en-US" sz="2000" b="1" dirty="0" smtClean="0"/>
              <a:t>.</a:t>
            </a:r>
            <a:r>
              <a:rPr lang="en-US" sz="2000" dirty="0" smtClean="0"/>
              <a:t> How often did this customer make a purchase in a given period? Customers who purchased once are often are more likely to purchase again. Additionally, first time customers may be good targets for follow-up advertising to convert them into more frequent customers.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Monetary</a:t>
            </a:r>
            <a:r>
              <a:rPr lang="en-US" sz="2000" b="1" dirty="0" smtClean="0"/>
              <a:t>.</a:t>
            </a:r>
            <a:r>
              <a:rPr lang="en-US" sz="2000" dirty="0" smtClean="0"/>
              <a:t> How much money did the customer spend in a given period? Customers who spend a lot of money are more likely to spend money in the future and have a high value to a business.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After RFM Modeling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0156" t="43750" r="9375" b="8334"/>
          <a:stretch>
            <a:fillRect/>
          </a:stretch>
        </p:blipFill>
        <p:spPr bwMode="auto">
          <a:xfrm>
            <a:off x="3810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 technique used is </a:t>
            </a:r>
            <a:r>
              <a:rPr lang="en-US" dirty="0" err="1" smtClean="0"/>
              <a:t>Kmeans</a:t>
            </a:r>
            <a:r>
              <a:rPr lang="en-US" dirty="0" smtClean="0"/>
              <a:t>++</a:t>
            </a:r>
          </a:p>
          <a:p>
            <a:endParaRPr lang="en-US" dirty="0" smtClean="0"/>
          </a:p>
          <a:p>
            <a:r>
              <a:rPr lang="en-US" dirty="0" smtClean="0"/>
              <a:t>Using Elbow method  </a:t>
            </a:r>
            <a:r>
              <a:rPr lang="en-US" dirty="0" smtClean="0"/>
              <a:t>I found </a:t>
            </a:r>
            <a:r>
              <a:rPr lang="en-US" dirty="0" smtClean="0"/>
              <a:t> number of Optimum </a:t>
            </a:r>
            <a:r>
              <a:rPr lang="en-US" dirty="0" smtClean="0"/>
              <a:t>clusters </a:t>
            </a:r>
            <a:r>
              <a:rPr lang="en-US" dirty="0" smtClean="0"/>
              <a:t>are  : 3</a:t>
            </a:r>
          </a:p>
          <a:p>
            <a:endParaRPr lang="en-US" dirty="0" smtClean="0"/>
          </a:p>
          <a:p>
            <a:r>
              <a:rPr lang="en-US" dirty="0" smtClean="0"/>
              <a:t>The Silhouette value is : 0.9379621145657494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210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Customer Segmentation</vt:lpstr>
      <vt:lpstr>Problem Statement</vt:lpstr>
      <vt:lpstr>Data Preprocessing</vt:lpstr>
      <vt:lpstr>Slide 4</vt:lpstr>
      <vt:lpstr>    Feature Engineering   We need to perform feature engineering on given data set to get final dataset Added Features:  Total amount= Quantity  * Unit price  </vt:lpstr>
      <vt:lpstr>Slide 6</vt:lpstr>
      <vt:lpstr>DataSet After RFM Modeling</vt:lpstr>
      <vt:lpstr>Modeling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Behavior Analysis</dc:title>
  <dc:creator>cuhp</dc:creator>
  <cp:lastModifiedBy>cuhp</cp:lastModifiedBy>
  <cp:revision>27</cp:revision>
  <dcterms:created xsi:type="dcterms:W3CDTF">2021-07-11T15:41:03Z</dcterms:created>
  <dcterms:modified xsi:type="dcterms:W3CDTF">2021-07-25T14:49:22Z</dcterms:modified>
</cp:coreProperties>
</file>