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509" autoAdjust="0"/>
  </p:normalViewPr>
  <p:slideViewPr>
    <p:cSldViewPr>
      <p:cViewPr varScale="1">
        <p:scale>
          <a:sx n="60" d="100"/>
          <a:sy n="60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F2B1-CD54-4E8F-BB69-AFBB987ED67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D928-D802-4718-B20B-27A8A505EC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Behavior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838200"/>
            <a:ext cx="6400800" cy="1752600"/>
          </a:xfrm>
        </p:spPr>
        <p:txBody>
          <a:bodyPr/>
          <a:lstStyle/>
          <a:p>
            <a:r>
              <a:rPr lang="en-US" dirty="0" smtClean="0"/>
              <a:t>CAPSTONE 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876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:</a:t>
            </a:r>
            <a:r>
              <a:rPr lang="en-US" dirty="0" err="1" smtClean="0"/>
              <a:t>Deepti</a:t>
            </a:r>
            <a:r>
              <a:rPr lang="en-US" dirty="0" smtClean="0"/>
              <a:t> </a:t>
            </a:r>
            <a:r>
              <a:rPr lang="en-US" dirty="0" err="1" smtClean="0"/>
              <a:t>Bhanot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data shared by client contains </a:t>
            </a:r>
          </a:p>
          <a:p>
            <a:pPr>
              <a:buNone/>
            </a:pPr>
            <a:r>
              <a:rPr lang="en-US" dirty="0" smtClean="0"/>
              <a:t>Log data of their User in : Problem2_Site_BrowingBehavior.csv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0312" t="33334" r="32813" b="39583"/>
          <a:stretch>
            <a:fillRect/>
          </a:stretch>
        </p:blipFill>
        <p:spPr bwMode="auto">
          <a:xfrm>
            <a:off x="0" y="3200400"/>
            <a:ext cx="845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Final Conversion data in:</a:t>
            </a:r>
            <a:br>
              <a:rPr lang="en-US" dirty="0" smtClean="0"/>
            </a:br>
            <a:r>
              <a:rPr lang="en-US" dirty="0" smtClean="0"/>
              <a:t>Problem2_FInalConversions.csv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9531" t="43750" r="31250" b="30208"/>
          <a:stretch>
            <a:fillRect/>
          </a:stretch>
        </p:blipFill>
        <p:spPr bwMode="auto">
          <a:xfrm>
            <a:off x="0" y="1371600"/>
            <a:ext cx="86410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perform feature Engineering on given data set to get final dataset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0313" t="43750" r="9375" b="22917"/>
          <a:stretch>
            <a:fillRect/>
          </a:stretch>
        </p:blipFill>
        <p:spPr bwMode="auto">
          <a:xfrm>
            <a:off x="457200" y="1752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performing Exploratory Data Analysis on final data set  I come to know: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That feature </a:t>
            </a:r>
            <a:r>
              <a:rPr lang="en-US" sz="2400" dirty="0" smtClean="0"/>
              <a:t>No of times Visited </a:t>
            </a:r>
            <a:r>
              <a:rPr lang="en-US" sz="2400" dirty="0" smtClean="0"/>
              <a:t>Contains 155 blank values and  % of null values in feature  No of times Visited  is 38%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feature is imputed with value 1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Target feature is +</a:t>
            </a:r>
            <a:r>
              <a:rPr lang="en-US" sz="2400" dirty="0" err="1" smtClean="0"/>
              <a:t>ve</a:t>
            </a:r>
            <a:r>
              <a:rPr lang="en-US" sz="2400" dirty="0" smtClean="0"/>
              <a:t> correlated with Total cart value, Total product purchased and No of times visited.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target feature is continuous in nature so the problem is of regression.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used for analysis are: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Linear Regression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Decision Tree Regressor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KNeighborsRegressor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SVR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Models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0313" t="66667" r="25000" b="9375"/>
          <a:stretch>
            <a:fillRect/>
          </a:stretch>
        </p:blipFill>
        <p:spPr bwMode="auto">
          <a:xfrm>
            <a:off x="-132522" y="1371600"/>
            <a:ext cx="927652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MSE,RMSE and MAE is minimum in Linear Regression so the Final Model </a:t>
            </a:r>
            <a:r>
              <a:rPr lang="en-US" dirty="0" smtClean="0"/>
              <a:t>is: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Target=-0.000811+Total_Cart_value11.290344+Total_Product_purchased*0.269231+ No_of_times_visited-10.558645+Time_Spent-0.000114+BuyProbability0.041629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858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final audience for the above work is business team s who want to send offers to their website users so that they can be converted and buy products from site .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179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Website Behavior Analysis</vt:lpstr>
      <vt:lpstr>Problem Statement</vt:lpstr>
      <vt:lpstr>Final Conversion data in: Problem2_FInalConversions.csv </vt:lpstr>
      <vt:lpstr>We need to perform feature Engineering on given data set to get final dataset </vt:lpstr>
      <vt:lpstr>Slide 5</vt:lpstr>
      <vt:lpstr>Model Selection</vt:lpstr>
      <vt:lpstr>Performance of Models</vt:lpstr>
      <vt:lpstr>    The value of MSE,RMSE and MAE is minimum in Linear Regression so the Final Model is: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Behavior Analysis</dc:title>
  <dc:creator>cuhp</dc:creator>
  <cp:lastModifiedBy>cuhp</cp:lastModifiedBy>
  <cp:revision>5</cp:revision>
  <dcterms:created xsi:type="dcterms:W3CDTF">2021-07-11T15:41:03Z</dcterms:created>
  <dcterms:modified xsi:type="dcterms:W3CDTF">2021-07-11T16:28:51Z</dcterms:modified>
</cp:coreProperties>
</file>