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DE033-9078-4BA6-94B1-91915707E1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0CFCB20-3F6B-4FEA-A721-95060D9DB0D0}">
      <dgm:prSet custT="1"/>
      <dgm:spPr/>
      <dgm:t>
        <a:bodyPr/>
        <a:lstStyle/>
        <a:p>
          <a:r>
            <a:rPr lang="en-US" sz="2000" dirty="0"/>
            <a:t>Make the road violations more strict., So the drivers will learn and have discipline</a:t>
          </a:r>
        </a:p>
      </dgm:t>
    </dgm:pt>
    <dgm:pt modelId="{7F542B0C-DC40-4238-A549-B2B380FB2E10}" type="parTrans" cxnId="{42E9D0A8-0931-4EB1-AD96-59A38090299D}">
      <dgm:prSet/>
      <dgm:spPr/>
      <dgm:t>
        <a:bodyPr/>
        <a:lstStyle/>
        <a:p>
          <a:endParaRPr lang="en-US"/>
        </a:p>
      </dgm:t>
    </dgm:pt>
    <dgm:pt modelId="{B26D7E46-2B1E-4DCD-8E71-7C1780FE1822}" type="sibTrans" cxnId="{42E9D0A8-0931-4EB1-AD96-59A38090299D}">
      <dgm:prSet/>
      <dgm:spPr/>
      <dgm:t>
        <a:bodyPr/>
        <a:lstStyle/>
        <a:p>
          <a:endParaRPr lang="en-US"/>
        </a:p>
      </dgm:t>
    </dgm:pt>
    <dgm:pt modelId="{D83E2CB0-56F0-4EEF-ACE5-8A1FD0A8CF64}">
      <dgm:prSet custT="1"/>
      <dgm:spPr/>
      <dgm:t>
        <a:bodyPr/>
        <a:lstStyle/>
        <a:p>
          <a:r>
            <a:rPr lang="en-US" sz="2000" dirty="0"/>
            <a:t>Don’t get a ride anywhere especially when the area is prohibited for loading and unloading because it can cause traffic and accidents</a:t>
          </a:r>
        </a:p>
      </dgm:t>
    </dgm:pt>
    <dgm:pt modelId="{1852EA16-1B78-441D-B1DA-262C67A0F749}" type="parTrans" cxnId="{9F61AE55-767F-4190-AF2F-27397CC72E92}">
      <dgm:prSet/>
      <dgm:spPr/>
      <dgm:t>
        <a:bodyPr/>
        <a:lstStyle/>
        <a:p>
          <a:endParaRPr lang="en-US"/>
        </a:p>
      </dgm:t>
    </dgm:pt>
    <dgm:pt modelId="{F753CAEE-0E38-44EA-8E0E-7144DDC9E071}" type="sibTrans" cxnId="{9F61AE55-767F-4190-AF2F-27397CC72E92}">
      <dgm:prSet/>
      <dgm:spPr/>
      <dgm:t>
        <a:bodyPr/>
        <a:lstStyle/>
        <a:p>
          <a:endParaRPr lang="en-US"/>
        </a:p>
      </dgm:t>
    </dgm:pt>
    <dgm:pt modelId="{40A86176-7B1B-4205-9C3A-BBFB286FFD7E}">
      <dgm:prSet custT="1"/>
      <dgm:spPr/>
      <dgm:t>
        <a:bodyPr/>
        <a:lstStyle/>
        <a:p>
          <a:r>
            <a:rPr lang="en-US" sz="2400" dirty="0"/>
            <a:t>Every terminals should have more traffic enforcers so the road will be controlled effectively</a:t>
          </a:r>
        </a:p>
      </dgm:t>
    </dgm:pt>
    <dgm:pt modelId="{C02CE4B7-51E3-4A98-9F28-01EC87517DEE}" type="parTrans" cxnId="{BFC9EBBA-52BC-40C2-9D4C-0455D5C81306}">
      <dgm:prSet/>
      <dgm:spPr/>
      <dgm:t>
        <a:bodyPr/>
        <a:lstStyle/>
        <a:p>
          <a:endParaRPr lang="en-US"/>
        </a:p>
      </dgm:t>
    </dgm:pt>
    <dgm:pt modelId="{F917B882-3349-42F4-8638-43F99F06CAA1}" type="sibTrans" cxnId="{BFC9EBBA-52BC-40C2-9D4C-0455D5C81306}">
      <dgm:prSet/>
      <dgm:spPr/>
      <dgm:t>
        <a:bodyPr/>
        <a:lstStyle/>
        <a:p>
          <a:endParaRPr lang="en-US"/>
        </a:p>
      </dgm:t>
    </dgm:pt>
    <dgm:pt modelId="{11420205-D5F5-4E9C-80DE-960B440F2EBA}">
      <dgm:prSet custT="1"/>
      <dgm:spPr/>
      <dgm:t>
        <a:bodyPr/>
        <a:lstStyle/>
        <a:p>
          <a:r>
            <a:rPr lang="en-US" sz="2000" dirty="0"/>
            <a:t>The terminals should have many jeepney and drivers so that they will get a ride faster and avoid taking a ride on the prohibited loading areas.</a:t>
          </a:r>
        </a:p>
      </dgm:t>
    </dgm:pt>
    <dgm:pt modelId="{C5367D07-4538-43C5-8B80-E74F55B10412}" type="parTrans" cxnId="{07F7BB0C-ADE1-4DF9-A0E5-C4E0BABA1144}">
      <dgm:prSet/>
      <dgm:spPr/>
      <dgm:t>
        <a:bodyPr/>
        <a:lstStyle/>
        <a:p>
          <a:endParaRPr lang="en-US"/>
        </a:p>
      </dgm:t>
    </dgm:pt>
    <dgm:pt modelId="{06AEAF3E-93DD-47D9-804F-1B7495197A45}" type="sibTrans" cxnId="{07F7BB0C-ADE1-4DF9-A0E5-C4E0BABA1144}">
      <dgm:prSet/>
      <dgm:spPr/>
      <dgm:t>
        <a:bodyPr/>
        <a:lstStyle/>
        <a:p>
          <a:endParaRPr lang="en-US"/>
        </a:p>
      </dgm:t>
    </dgm:pt>
    <dgm:pt modelId="{9FF7EDF4-FE5C-4A91-A0CB-79DBEA886A6C}">
      <dgm:prSet/>
      <dgm:spPr/>
      <dgm:t>
        <a:bodyPr/>
        <a:lstStyle/>
        <a:p>
          <a:r>
            <a:rPr lang="en-US" dirty="0"/>
            <a:t>The MMDA and LTO should make a solution to avoid making the drivers stop when they got violations</a:t>
          </a:r>
        </a:p>
      </dgm:t>
    </dgm:pt>
    <dgm:pt modelId="{9DEBE5A1-B0A2-4DAE-B6BE-469CD7FBD889}" type="parTrans" cxnId="{96123F18-5A48-4979-830C-0E22B2711B32}">
      <dgm:prSet/>
      <dgm:spPr/>
      <dgm:t>
        <a:bodyPr/>
        <a:lstStyle/>
        <a:p>
          <a:endParaRPr lang="en-US"/>
        </a:p>
      </dgm:t>
    </dgm:pt>
    <dgm:pt modelId="{24CD6729-3428-41D9-A003-E84FF81E838F}" type="sibTrans" cxnId="{96123F18-5A48-4979-830C-0E22B2711B32}">
      <dgm:prSet/>
      <dgm:spPr/>
      <dgm:t>
        <a:bodyPr/>
        <a:lstStyle/>
        <a:p>
          <a:endParaRPr lang="en-US"/>
        </a:p>
      </dgm:t>
    </dgm:pt>
    <dgm:pt modelId="{FA33297B-393B-4CCA-96B3-812DA043AAFD}">
      <dgm:prSet custT="1"/>
      <dgm:spPr/>
      <dgm:t>
        <a:bodyPr/>
        <a:lstStyle/>
        <a:p>
          <a:r>
            <a:rPr lang="en-US" sz="2400" dirty="0"/>
            <a:t>We need to have a disciplined jeepney drivers and commuters </a:t>
          </a:r>
        </a:p>
      </dgm:t>
    </dgm:pt>
    <dgm:pt modelId="{23FE48BC-7EC3-4912-A2E8-491EEE3C5C1E}" type="parTrans" cxnId="{37E7F73B-3977-4FEA-B1B9-16CBE2A896BF}">
      <dgm:prSet/>
      <dgm:spPr/>
      <dgm:t>
        <a:bodyPr/>
        <a:lstStyle/>
        <a:p>
          <a:endParaRPr lang="en-US"/>
        </a:p>
      </dgm:t>
    </dgm:pt>
    <dgm:pt modelId="{7D6AE64F-8C20-4CCA-99A6-AFBC1809552E}" type="sibTrans" cxnId="{37E7F73B-3977-4FEA-B1B9-16CBE2A896BF}">
      <dgm:prSet/>
      <dgm:spPr/>
      <dgm:t>
        <a:bodyPr/>
        <a:lstStyle/>
        <a:p>
          <a:endParaRPr lang="en-US"/>
        </a:p>
      </dgm:t>
    </dgm:pt>
    <dgm:pt modelId="{E0C01A4F-D2BC-4825-B179-17725F0E31D3}" type="pres">
      <dgm:prSet presAssocID="{606DE033-9078-4BA6-94B1-91915707E1BA}" presName="Name0" presStyleCnt="0">
        <dgm:presLayoutVars>
          <dgm:dir/>
          <dgm:resizeHandles val="exact"/>
        </dgm:presLayoutVars>
      </dgm:prSet>
      <dgm:spPr/>
    </dgm:pt>
    <dgm:pt modelId="{077D05E7-60FC-4DB8-B31A-C113DC6B88EB}" type="pres">
      <dgm:prSet presAssocID="{00CFCB20-3F6B-4FEA-A721-95060D9DB0D0}" presName="node" presStyleLbl="node1" presStyleIdx="0" presStyleCnt="6">
        <dgm:presLayoutVars>
          <dgm:bulletEnabled val="1"/>
        </dgm:presLayoutVars>
      </dgm:prSet>
      <dgm:spPr/>
    </dgm:pt>
    <dgm:pt modelId="{F8F87698-A817-401C-9E73-6B10CC4DD936}" type="pres">
      <dgm:prSet presAssocID="{B26D7E46-2B1E-4DCD-8E71-7C1780FE1822}" presName="sibTrans" presStyleLbl="sibTrans1D1" presStyleIdx="0" presStyleCnt="5"/>
      <dgm:spPr/>
    </dgm:pt>
    <dgm:pt modelId="{5C88C3A7-CE83-450E-8C23-A5A4EFE0C7D6}" type="pres">
      <dgm:prSet presAssocID="{B26D7E46-2B1E-4DCD-8E71-7C1780FE1822}" presName="connectorText" presStyleLbl="sibTrans1D1" presStyleIdx="0" presStyleCnt="5"/>
      <dgm:spPr/>
    </dgm:pt>
    <dgm:pt modelId="{687A7FAD-0FCF-4D8B-83C9-E55D208C228B}" type="pres">
      <dgm:prSet presAssocID="{D83E2CB0-56F0-4EEF-ACE5-8A1FD0A8CF64}" presName="node" presStyleLbl="node1" presStyleIdx="1" presStyleCnt="6" custLinFactNeighborX="425" custLinFactNeighborY="-1327">
        <dgm:presLayoutVars>
          <dgm:bulletEnabled val="1"/>
        </dgm:presLayoutVars>
      </dgm:prSet>
      <dgm:spPr/>
    </dgm:pt>
    <dgm:pt modelId="{9E64A65B-1BAD-4587-A95F-8670D1F3A373}" type="pres">
      <dgm:prSet presAssocID="{F753CAEE-0E38-44EA-8E0E-7144DDC9E071}" presName="sibTrans" presStyleLbl="sibTrans1D1" presStyleIdx="1" presStyleCnt="5"/>
      <dgm:spPr/>
    </dgm:pt>
    <dgm:pt modelId="{85F86495-F8A4-4197-AB33-A34DF43BC76A}" type="pres">
      <dgm:prSet presAssocID="{F753CAEE-0E38-44EA-8E0E-7144DDC9E071}" presName="connectorText" presStyleLbl="sibTrans1D1" presStyleIdx="1" presStyleCnt="5"/>
      <dgm:spPr/>
    </dgm:pt>
    <dgm:pt modelId="{DF5BA74B-6904-4990-B131-F8EC142EBFBF}" type="pres">
      <dgm:prSet presAssocID="{40A86176-7B1B-4205-9C3A-BBFB286FFD7E}" presName="node" presStyleLbl="node1" presStyleIdx="2" presStyleCnt="6">
        <dgm:presLayoutVars>
          <dgm:bulletEnabled val="1"/>
        </dgm:presLayoutVars>
      </dgm:prSet>
      <dgm:spPr/>
    </dgm:pt>
    <dgm:pt modelId="{3491DD1B-346C-4763-8062-7E282EBFD99E}" type="pres">
      <dgm:prSet presAssocID="{F917B882-3349-42F4-8638-43F99F06CAA1}" presName="sibTrans" presStyleLbl="sibTrans1D1" presStyleIdx="2" presStyleCnt="5"/>
      <dgm:spPr/>
    </dgm:pt>
    <dgm:pt modelId="{FCD4DC1A-D48A-4748-BF1D-BC5BC0B6E3A3}" type="pres">
      <dgm:prSet presAssocID="{F917B882-3349-42F4-8638-43F99F06CAA1}" presName="connectorText" presStyleLbl="sibTrans1D1" presStyleIdx="2" presStyleCnt="5"/>
      <dgm:spPr/>
    </dgm:pt>
    <dgm:pt modelId="{4E5934A4-9CA6-42FE-BC16-B5AC90FF7EAF}" type="pres">
      <dgm:prSet presAssocID="{11420205-D5F5-4E9C-80DE-960B440F2EBA}" presName="node" presStyleLbl="node1" presStyleIdx="3" presStyleCnt="6">
        <dgm:presLayoutVars>
          <dgm:bulletEnabled val="1"/>
        </dgm:presLayoutVars>
      </dgm:prSet>
      <dgm:spPr/>
    </dgm:pt>
    <dgm:pt modelId="{2B58BCA7-9313-47DA-82CD-E591647145EF}" type="pres">
      <dgm:prSet presAssocID="{06AEAF3E-93DD-47D9-804F-1B7495197A45}" presName="sibTrans" presStyleLbl="sibTrans1D1" presStyleIdx="3" presStyleCnt="5"/>
      <dgm:spPr/>
    </dgm:pt>
    <dgm:pt modelId="{D4A2C5F0-371B-47EA-9DBD-A44BC5CB2DD6}" type="pres">
      <dgm:prSet presAssocID="{06AEAF3E-93DD-47D9-804F-1B7495197A45}" presName="connectorText" presStyleLbl="sibTrans1D1" presStyleIdx="3" presStyleCnt="5"/>
      <dgm:spPr/>
    </dgm:pt>
    <dgm:pt modelId="{7145ACB7-1F0C-4901-939D-4F56CFBCFB2C}" type="pres">
      <dgm:prSet presAssocID="{9FF7EDF4-FE5C-4A91-A0CB-79DBEA886A6C}" presName="node" presStyleLbl="node1" presStyleIdx="4" presStyleCnt="6">
        <dgm:presLayoutVars>
          <dgm:bulletEnabled val="1"/>
        </dgm:presLayoutVars>
      </dgm:prSet>
      <dgm:spPr/>
    </dgm:pt>
    <dgm:pt modelId="{9736F889-3911-4FC2-9305-B7C21E3685E5}" type="pres">
      <dgm:prSet presAssocID="{24CD6729-3428-41D9-A003-E84FF81E838F}" presName="sibTrans" presStyleLbl="sibTrans1D1" presStyleIdx="4" presStyleCnt="5"/>
      <dgm:spPr/>
    </dgm:pt>
    <dgm:pt modelId="{AFF25C0A-CC6C-4DC7-882E-C56BF14A9D7C}" type="pres">
      <dgm:prSet presAssocID="{24CD6729-3428-41D9-A003-E84FF81E838F}" presName="connectorText" presStyleLbl="sibTrans1D1" presStyleIdx="4" presStyleCnt="5"/>
      <dgm:spPr/>
    </dgm:pt>
    <dgm:pt modelId="{DFBB26A3-0562-4B8B-B309-34584C13C79C}" type="pres">
      <dgm:prSet presAssocID="{FA33297B-393B-4CCA-96B3-812DA043AAFD}" presName="node" presStyleLbl="node1" presStyleIdx="5" presStyleCnt="6" custLinFactNeighborX="2644" custLinFactNeighborY="74">
        <dgm:presLayoutVars>
          <dgm:bulletEnabled val="1"/>
        </dgm:presLayoutVars>
      </dgm:prSet>
      <dgm:spPr/>
    </dgm:pt>
  </dgm:ptLst>
  <dgm:cxnLst>
    <dgm:cxn modelId="{07F7BB0C-ADE1-4DF9-A0E5-C4E0BABA1144}" srcId="{606DE033-9078-4BA6-94B1-91915707E1BA}" destId="{11420205-D5F5-4E9C-80DE-960B440F2EBA}" srcOrd="3" destOrd="0" parTransId="{C5367D07-4538-43C5-8B80-E74F55B10412}" sibTransId="{06AEAF3E-93DD-47D9-804F-1B7495197A45}"/>
    <dgm:cxn modelId="{E0ED0416-327B-47C6-AF82-8ABB964F9013}" type="presOf" srcId="{40A86176-7B1B-4205-9C3A-BBFB286FFD7E}" destId="{DF5BA74B-6904-4990-B131-F8EC142EBFBF}" srcOrd="0" destOrd="0" presId="urn:microsoft.com/office/officeart/2016/7/layout/RepeatingBendingProcessNew"/>
    <dgm:cxn modelId="{96123F18-5A48-4979-830C-0E22B2711B32}" srcId="{606DE033-9078-4BA6-94B1-91915707E1BA}" destId="{9FF7EDF4-FE5C-4A91-A0CB-79DBEA886A6C}" srcOrd="4" destOrd="0" parTransId="{9DEBE5A1-B0A2-4DAE-B6BE-469CD7FBD889}" sibTransId="{24CD6729-3428-41D9-A003-E84FF81E838F}"/>
    <dgm:cxn modelId="{AC5D631F-A6EB-4A48-B5ED-2F5EE24EE5FD}" type="presOf" srcId="{F917B882-3349-42F4-8638-43F99F06CAA1}" destId="{3491DD1B-346C-4763-8062-7E282EBFD99E}" srcOrd="0" destOrd="0" presId="urn:microsoft.com/office/officeart/2016/7/layout/RepeatingBendingProcessNew"/>
    <dgm:cxn modelId="{8508B12B-34FC-4515-B20A-B7AED19F35F7}" type="presOf" srcId="{06AEAF3E-93DD-47D9-804F-1B7495197A45}" destId="{2B58BCA7-9313-47DA-82CD-E591647145EF}" srcOrd="0" destOrd="0" presId="urn:microsoft.com/office/officeart/2016/7/layout/RepeatingBendingProcessNew"/>
    <dgm:cxn modelId="{713F9C35-A570-4BD5-B2A3-FB99C325151F}" type="presOf" srcId="{F917B882-3349-42F4-8638-43F99F06CAA1}" destId="{FCD4DC1A-D48A-4748-BF1D-BC5BC0B6E3A3}" srcOrd="1" destOrd="0" presId="urn:microsoft.com/office/officeart/2016/7/layout/RepeatingBendingProcessNew"/>
    <dgm:cxn modelId="{37E7F73B-3977-4FEA-B1B9-16CBE2A896BF}" srcId="{606DE033-9078-4BA6-94B1-91915707E1BA}" destId="{FA33297B-393B-4CCA-96B3-812DA043AAFD}" srcOrd="5" destOrd="0" parTransId="{23FE48BC-7EC3-4912-A2E8-491EEE3C5C1E}" sibTransId="{7D6AE64F-8C20-4CCA-99A6-AFBC1809552E}"/>
    <dgm:cxn modelId="{477CA55D-7BD9-479D-976E-1AF7C95556EA}" type="presOf" srcId="{06AEAF3E-93DD-47D9-804F-1B7495197A45}" destId="{D4A2C5F0-371B-47EA-9DBD-A44BC5CB2DD6}" srcOrd="1" destOrd="0" presId="urn:microsoft.com/office/officeart/2016/7/layout/RepeatingBendingProcessNew"/>
    <dgm:cxn modelId="{947A0645-D557-4428-B1B7-69630B7DDDBD}" type="presOf" srcId="{11420205-D5F5-4E9C-80DE-960B440F2EBA}" destId="{4E5934A4-9CA6-42FE-BC16-B5AC90FF7EAF}" srcOrd="0" destOrd="0" presId="urn:microsoft.com/office/officeart/2016/7/layout/RepeatingBendingProcessNew"/>
    <dgm:cxn modelId="{6EADFF68-AFEC-4173-A468-F65FE7B3BCF3}" type="presOf" srcId="{24CD6729-3428-41D9-A003-E84FF81E838F}" destId="{AFF25C0A-CC6C-4DC7-882E-C56BF14A9D7C}" srcOrd="1" destOrd="0" presId="urn:microsoft.com/office/officeart/2016/7/layout/RepeatingBendingProcessNew"/>
    <dgm:cxn modelId="{49752C6B-897E-4F4B-9687-F75C2919E2C9}" type="presOf" srcId="{F753CAEE-0E38-44EA-8E0E-7144DDC9E071}" destId="{85F86495-F8A4-4197-AB33-A34DF43BC76A}" srcOrd="1" destOrd="0" presId="urn:microsoft.com/office/officeart/2016/7/layout/RepeatingBendingProcessNew"/>
    <dgm:cxn modelId="{F07B1F4D-A8C8-41DC-A0E7-F2F8F93E8BAC}" type="presOf" srcId="{B26D7E46-2B1E-4DCD-8E71-7C1780FE1822}" destId="{5C88C3A7-CE83-450E-8C23-A5A4EFE0C7D6}" srcOrd="1" destOrd="0" presId="urn:microsoft.com/office/officeart/2016/7/layout/RepeatingBendingProcessNew"/>
    <dgm:cxn modelId="{E71A826D-3447-449B-AF7D-DB2632F3157B}" type="presOf" srcId="{606DE033-9078-4BA6-94B1-91915707E1BA}" destId="{E0C01A4F-D2BC-4825-B179-17725F0E31D3}" srcOrd="0" destOrd="0" presId="urn:microsoft.com/office/officeart/2016/7/layout/RepeatingBendingProcessNew"/>
    <dgm:cxn modelId="{36F66E73-B78C-483B-9195-EA4A9CD3A681}" type="presOf" srcId="{9FF7EDF4-FE5C-4A91-A0CB-79DBEA886A6C}" destId="{7145ACB7-1F0C-4901-939D-4F56CFBCFB2C}" srcOrd="0" destOrd="0" presId="urn:microsoft.com/office/officeart/2016/7/layout/RepeatingBendingProcessNew"/>
    <dgm:cxn modelId="{9F61AE55-767F-4190-AF2F-27397CC72E92}" srcId="{606DE033-9078-4BA6-94B1-91915707E1BA}" destId="{D83E2CB0-56F0-4EEF-ACE5-8A1FD0A8CF64}" srcOrd="1" destOrd="0" parTransId="{1852EA16-1B78-441D-B1DA-262C67A0F749}" sibTransId="{F753CAEE-0E38-44EA-8E0E-7144DDC9E071}"/>
    <dgm:cxn modelId="{48E51E7B-7492-412D-BEA9-3EA6020A170C}" type="presOf" srcId="{F753CAEE-0E38-44EA-8E0E-7144DDC9E071}" destId="{9E64A65B-1BAD-4587-A95F-8670D1F3A373}" srcOrd="0" destOrd="0" presId="urn:microsoft.com/office/officeart/2016/7/layout/RepeatingBendingProcessNew"/>
    <dgm:cxn modelId="{1F7E838D-653A-4D3B-BD09-1508474AAC26}" type="presOf" srcId="{FA33297B-393B-4CCA-96B3-812DA043AAFD}" destId="{DFBB26A3-0562-4B8B-B309-34584C13C79C}" srcOrd="0" destOrd="0" presId="urn:microsoft.com/office/officeart/2016/7/layout/RepeatingBendingProcessNew"/>
    <dgm:cxn modelId="{07F1D7A5-C957-4F6D-AF50-BD7BAD0700AA}" type="presOf" srcId="{B26D7E46-2B1E-4DCD-8E71-7C1780FE1822}" destId="{F8F87698-A817-401C-9E73-6B10CC4DD936}" srcOrd="0" destOrd="0" presId="urn:microsoft.com/office/officeart/2016/7/layout/RepeatingBendingProcessNew"/>
    <dgm:cxn modelId="{42E9D0A8-0931-4EB1-AD96-59A38090299D}" srcId="{606DE033-9078-4BA6-94B1-91915707E1BA}" destId="{00CFCB20-3F6B-4FEA-A721-95060D9DB0D0}" srcOrd="0" destOrd="0" parTransId="{7F542B0C-DC40-4238-A549-B2B380FB2E10}" sibTransId="{B26D7E46-2B1E-4DCD-8E71-7C1780FE1822}"/>
    <dgm:cxn modelId="{7F259EA9-147B-40F1-9B76-FAF45BD81FA4}" type="presOf" srcId="{24CD6729-3428-41D9-A003-E84FF81E838F}" destId="{9736F889-3911-4FC2-9305-B7C21E3685E5}" srcOrd="0" destOrd="0" presId="urn:microsoft.com/office/officeart/2016/7/layout/RepeatingBendingProcessNew"/>
    <dgm:cxn modelId="{B0A26AB1-661D-4FFF-BD7F-4DF86C98E002}" type="presOf" srcId="{00CFCB20-3F6B-4FEA-A721-95060D9DB0D0}" destId="{077D05E7-60FC-4DB8-B31A-C113DC6B88EB}" srcOrd="0" destOrd="0" presId="urn:microsoft.com/office/officeart/2016/7/layout/RepeatingBendingProcessNew"/>
    <dgm:cxn modelId="{BFC9EBBA-52BC-40C2-9D4C-0455D5C81306}" srcId="{606DE033-9078-4BA6-94B1-91915707E1BA}" destId="{40A86176-7B1B-4205-9C3A-BBFB286FFD7E}" srcOrd="2" destOrd="0" parTransId="{C02CE4B7-51E3-4A98-9F28-01EC87517DEE}" sibTransId="{F917B882-3349-42F4-8638-43F99F06CAA1}"/>
    <dgm:cxn modelId="{D72533DD-0449-49ED-AEB9-8D1F4815C6C6}" type="presOf" srcId="{D83E2CB0-56F0-4EEF-ACE5-8A1FD0A8CF64}" destId="{687A7FAD-0FCF-4D8B-83C9-E55D208C228B}" srcOrd="0" destOrd="0" presId="urn:microsoft.com/office/officeart/2016/7/layout/RepeatingBendingProcessNew"/>
    <dgm:cxn modelId="{747C52CE-232F-40B0-A4E4-E76E69042B7E}" type="presParOf" srcId="{E0C01A4F-D2BC-4825-B179-17725F0E31D3}" destId="{077D05E7-60FC-4DB8-B31A-C113DC6B88EB}" srcOrd="0" destOrd="0" presId="urn:microsoft.com/office/officeart/2016/7/layout/RepeatingBendingProcessNew"/>
    <dgm:cxn modelId="{4969E888-CE50-4339-A10B-21840DCB1C58}" type="presParOf" srcId="{E0C01A4F-D2BC-4825-B179-17725F0E31D3}" destId="{F8F87698-A817-401C-9E73-6B10CC4DD936}" srcOrd="1" destOrd="0" presId="urn:microsoft.com/office/officeart/2016/7/layout/RepeatingBendingProcessNew"/>
    <dgm:cxn modelId="{2815DE26-D664-4E56-A639-EA438B084580}" type="presParOf" srcId="{F8F87698-A817-401C-9E73-6B10CC4DD936}" destId="{5C88C3A7-CE83-450E-8C23-A5A4EFE0C7D6}" srcOrd="0" destOrd="0" presId="urn:microsoft.com/office/officeart/2016/7/layout/RepeatingBendingProcessNew"/>
    <dgm:cxn modelId="{D45DA5D6-D7C8-4EEA-A856-05FFB66BD400}" type="presParOf" srcId="{E0C01A4F-D2BC-4825-B179-17725F0E31D3}" destId="{687A7FAD-0FCF-4D8B-83C9-E55D208C228B}" srcOrd="2" destOrd="0" presId="urn:microsoft.com/office/officeart/2016/7/layout/RepeatingBendingProcessNew"/>
    <dgm:cxn modelId="{7228517E-7342-4632-8C42-C2B936167D01}" type="presParOf" srcId="{E0C01A4F-D2BC-4825-B179-17725F0E31D3}" destId="{9E64A65B-1BAD-4587-A95F-8670D1F3A373}" srcOrd="3" destOrd="0" presId="urn:microsoft.com/office/officeart/2016/7/layout/RepeatingBendingProcessNew"/>
    <dgm:cxn modelId="{C0F6FF5B-27AB-4187-A3D2-68DF42996733}" type="presParOf" srcId="{9E64A65B-1BAD-4587-A95F-8670D1F3A373}" destId="{85F86495-F8A4-4197-AB33-A34DF43BC76A}" srcOrd="0" destOrd="0" presId="urn:microsoft.com/office/officeart/2016/7/layout/RepeatingBendingProcessNew"/>
    <dgm:cxn modelId="{04565F9A-32CC-42EC-9C98-1CF14A61876B}" type="presParOf" srcId="{E0C01A4F-D2BC-4825-B179-17725F0E31D3}" destId="{DF5BA74B-6904-4990-B131-F8EC142EBFBF}" srcOrd="4" destOrd="0" presId="urn:microsoft.com/office/officeart/2016/7/layout/RepeatingBendingProcessNew"/>
    <dgm:cxn modelId="{684385CC-203B-4682-9AED-1BD3C294C02B}" type="presParOf" srcId="{E0C01A4F-D2BC-4825-B179-17725F0E31D3}" destId="{3491DD1B-346C-4763-8062-7E282EBFD99E}" srcOrd="5" destOrd="0" presId="urn:microsoft.com/office/officeart/2016/7/layout/RepeatingBendingProcessNew"/>
    <dgm:cxn modelId="{148FA46B-7777-4F77-9B0E-DF3E62CDDE8C}" type="presParOf" srcId="{3491DD1B-346C-4763-8062-7E282EBFD99E}" destId="{FCD4DC1A-D48A-4748-BF1D-BC5BC0B6E3A3}" srcOrd="0" destOrd="0" presId="urn:microsoft.com/office/officeart/2016/7/layout/RepeatingBendingProcessNew"/>
    <dgm:cxn modelId="{6E4AAA95-3871-4DD4-8038-2CDBB51DD3E2}" type="presParOf" srcId="{E0C01A4F-D2BC-4825-B179-17725F0E31D3}" destId="{4E5934A4-9CA6-42FE-BC16-B5AC90FF7EAF}" srcOrd="6" destOrd="0" presId="urn:microsoft.com/office/officeart/2016/7/layout/RepeatingBendingProcessNew"/>
    <dgm:cxn modelId="{1B954C5F-6F81-4205-8E83-F394AE993203}" type="presParOf" srcId="{E0C01A4F-D2BC-4825-B179-17725F0E31D3}" destId="{2B58BCA7-9313-47DA-82CD-E591647145EF}" srcOrd="7" destOrd="0" presId="urn:microsoft.com/office/officeart/2016/7/layout/RepeatingBendingProcessNew"/>
    <dgm:cxn modelId="{EA40BB30-D9BA-455F-BF00-5DFC97E22805}" type="presParOf" srcId="{2B58BCA7-9313-47DA-82CD-E591647145EF}" destId="{D4A2C5F0-371B-47EA-9DBD-A44BC5CB2DD6}" srcOrd="0" destOrd="0" presId="urn:microsoft.com/office/officeart/2016/7/layout/RepeatingBendingProcessNew"/>
    <dgm:cxn modelId="{9EC3E7C1-EC69-418B-8022-B44C22C26E02}" type="presParOf" srcId="{E0C01A4F-D2BC-4825-B179-17725F0E31D3}" destId="{7145ACB7-1F0C-4901-939D-4F56CFBCFB2C}" srcOrd="8" destOrd="0" presId="urn:microsoft.com/office/officeart/2016/7/layout/RepeatingBendingProcessNew"/>
    <dgm:cxn modelId="{735B76EE-F57C-44BE-9EA0-8261BD6B72BA}" type="presParOf" srcId="{E0C01A4F-D2BC-4825-B179-17725F0E31D3}" destId="{9736F889-3911-4FC2-9305-B7C21E3685E5}" srcOrd="9" destOrd="0" presId="urn:microsoft.com/office/officeart/2016/7/layout/RepeatingBendingProcessNew"/>
    <dgm:cxn modelId="{4C1A7972-0B0A-4AC8-9ED9-D7D1B21F777D}" type="presParOf" srcId="{9736F889-3911-4FC2-9305-B7C21E3685E5}" destId="{AFF25C0A-CC6C-4DC7-882E-C56BF14A9D7C}" srcOrd="0" destOrd="0" presId="urn:microsoft.com/office/officeart/2016/7/layout/RepeatingBendingProcessNew"/>
    <dgm:cxn modelId="{D55C38C6-634C-4652-8141-D6F19DC38F3E}" type="presParOf" srcId="{E0C01A4F-D2BC-4825-B179-17725F0E31D3}" destId="{DFBB26A3-0562-4B8B-B309-34584C13C79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7698-A817-401C-9E73-6B10CC4DD936}">
      <dsp:nvSpPr>
        <dsp:cNvPr id="0" name=""/>
        <dsp:cNvSpPr/>
      </dsp:nvSpPr>
      <dsp:spPr>
        <a:xfrm>
          <a:off x="3936351" y="863290"/>
          <a:ext cx="6791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185"/>
              </a:moveTo>
              <a:lnTo>
                <a:pt x="356692" y="49185"/>
              </a:lnTo>
              <a:lnTo>
                <a:pt x="356692" y="45720"/>
              </a:lnTo>
              <a:lnTo>
                <a:pt x="67918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8199" y="905522"/>
        <a:ext cx="35489" cy="6975"/>
      </dsp:txXfrm>
    </dsp:sp>
    <dsp:sp modelId="{077D05E7-60FC-4DB8-B31A-C113DC6B88EB}">
      <dsp:nvSpPr>
        <dsp:cNvPr id="0" name=""/>
        <dsp:cNvSpPr/>
      </dsp:nvSpPr>
      <dsp:spPr>
        <a:xfrm>
          <a:off x="908116" y="346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the road violations more strict., So the drivers will learn and have discipline</a:t>
          </a:r>
        </a:p>
      </dsp:txBody>
      <dsp:txXfrm>
        <a:off x="908116" y="3465"/>
        <a:ext cx="3030035" cy="1818021"/>
      </dsp:txXfrm>
    </dsp:sp>
    <dsp:sp modelId="{9E64A65B-1BAD-4587-A95F-8670D1F3A373}">
      <dsp:nvSpPr>
        <dsp:cNvPr id="0" name=""/>
        <dsp:cNvSpPr/>
      </dsp:nvSpPr>
      <dsp:spPr>
        <a:xfrm>
          <a:off x="7676172" y="863290"/>
          <a:ext cx="653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815" y="45720"/>
              </a:lnTo>
              <a:lnTo>
                <a:pt x="343815" y="49185"/>
              </a:lnTo>
              <a:lnTo>
                <a:pt x="653430" y="491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5787" y="905522"/>
        <a:ext cx="34201" cy="6975"/>
      </dsp:txXfrm>
    </dsp:sp>
    <dsp:sp modelId="{687A7FAD-0FCF-4D8B-83C9-E55D208C228B}">
      <dsp:nvSpPr>
        <dsp:cNvPr id="0" name=""/>
        <dsp:cNvSpPr/>
      </dsp:nvSpPr>
      <dsp:spPr>
        <a:xfrm>
          <a:off x="4647937" y="0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Don’t get a ride anywhere especially when the area is prohibited for loading and unloading because it can cause traffic and accidents</a:t>
          </a:r>
        </a:p>
      </dsp:txBody>
      <dsp:txXfrm>
        <a:off x="4647937" y="0"/>
        <a:ext cx="3030035" cy="1818021"/>
      </dsp:txXfrm>
    </dsp:sp>
    <dsp:sp modelId="{3491DD1B-346C-4763-8062-7E282EBFD99E}">
      <dsp:nvSpPr>
        <dsp:cNvPr id="0" name=""/>
        <dsp:cNvSpPr/>
      </dsp:nvSpPr>
      <dsp:spPr>
        <a:xfrm>
          <a:off x="2423134" y="1819686"/>
          <a:ext cx="7453886" cy="666308"/>
        </a:xfrm>
        <a:custGeom>
          <a:avLst/>
          <a:gdLst/>
          <a:ahLst/>
          <a:cxnLst/>
          <a:rect l="0" t="0" r="0" b="0"/>
          <a:pathLst>
            <a:path>
              <a:moveTo>
                <a:pt x="7453886" y="0"/>
              </a:moveTo>
              <a:lnTo>
                <a:pt x="7453886" y="350254"/>
              </a:lnTo>
              <a:lnTo>
                <a:pt x="0" y="350254"/>
              </a:lnTo>
              <a:lnTo>
                <a:pt x="0" y="66630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62917" y="2149353"/>
        <a:ext cx="374319" cy="6975"/>
      </dsp:txXfrm>
    </dsp:sp>
    <dsp:sp modelId="{DF5BA74B-6904-4990-B131-F8EC142EBFBF}">
      <dsp:nvSpPr>
        <dsp:cNvPr id="0" name=""/>
        <dsp:cNvSpPr/>
      </dsp:nvSpPr>
      <dsp:spPr>
        <a:xfrm>
          <a:off x="8362003" y="346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 terminals should have more traffic enforcers so the road will be controlled effectively</a:t>
          </a:r>
        </a:p>
      </dsp:txBody>
      <dsp:txXfrm>
        <a:off x="8362003" y="3465"/>
        <a:ext cx="3030035" cy="1818021"/>
      </dsp:txXfrm>
    </dsp:sp>
    <dsp:sp modelId="{2B58BCA7-9313-47DA-82CD-E591647145EF}">
      <dsp:nvSpPr>
        <dsp:cNvPr id="0" name=""/>
        <dsp:cNvSpPr/>
      </dsp:nvSpPr>
      <dsp:spPr>
        <a:xfrm>
          <a:off x="3936351" y="3381685"/>
          <a:ext cx="666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3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083" y="3423917"/>
        <a:ext cx="34845" cy="6975"/>
      </dsp:txXfrm>
    </dsp:sp>
    <dsp:sp modelId="{4E5934A4-9CA6-42FE-BC16-B5AC90FF7EAF}">
      <dsp:nvSpPr>
        <dsp:cNvPr id="0" name=""/>
        <dsp:cNvSpPr/>
      </dsp:nvSpPr>
      <dsp:spPr>
        <a:xfrm>
          <a:off x="908116" y="251839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terminals should have many jeepney and drivers so that they will get a ride faster and avoid taking a ride on the prohibited loading areas.</a:t>
          </a:r>
        </a:p>
      </dsp:txBody>
      <dsp:txXfrm>
        <a:off x="908116" y="2518395"/>
        <a:ext cx="3030035" cy="1818021"/>
      </dsp:txXfrm>
    </dsp:sp>
    <dsp:sp modelId="{9736F889-3911-4FC2-9305-B7C21E3685E5}">
      <dsp:nvSpPr>
        <dsp:cNvPr id="0" name=""/>
        <dsp:cNvSpPr/>
      </dsp:nvSpPr>
      <dsp:spPr>
        <a:xfrm>
          <a:off x="7663295" y="3381685"/>
          <a:ext cx="7464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11" y="45720"/>
              </a:lnTo>
              <a:lnTo>
                <a:pt x="390311" y="47065"/>
              </a:lnTo>
              <a:lnTo>
                <a:pt x="746422" y="470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7080" y="3423917"/>
        <a:ext cx="38851" cy="6975"/>
      </dsp:txXfrm>
    </dsp:sp>
    <dsp:sp modelId="{7145ACB7-1F0C-4901-939D-4F56CFBCFB2C}">
      <dsp:nvSpPr>
        <dsp:cNvPr id="0" name=""/>
        <dsp:cNvSpPr/>
      </dsp:nvSpPr>
      <dsp:spPr>
        <a:xfrm>
          <a:off x="4635059" y="251839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MMDA and LTO should make a solution to avoid making the drivers stop when they got violations</a:t>
          </a:r>
        </a:p>
      </dsp:txBody>
      <dsp:txXfrm>
        <a:off x="4635059" y="2518395"/>
        <a:ext cx="3030035" cy="1818021"/>
      </dsp:txXfrm>
    </dsp:sp>
    <dsp:sp modelId="{DFBB26A3-0562-4B8B-B309-34584C13C79C}">
      <dsp:nvSpPr>
        <dsp:cNvPr id="0" name=""/>
        <dsp:cNvSpPr/>
      </dsp:nvSpPr>
      <dsp:spPr>
        <a:xfrm>
          <a:off x="8442117" y="2519740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need to have a disciplined jeepney drivers and commuters </a:t>
          </a:r>
        </a:p>
      </dsp:txBody>
      <dsp:txXfrm>
        <a:off x="8442117" y="2519740"/>
        <a:ext cx="3030035" cy="181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0D65-547C-4CAF-B684-7285BFF5117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354B8-1CA7-4C96-BB55-9AD3B3D1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8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uck driving down a street&#10;&#10;Description automatically generated">
            <a:extLst>
              <a:ext uri="{FF2B5EF4-FFF2-40B4-BE49-F238E27FC236}">
                <a16:creationId xmlns:a16="http://schemas.microsoft.com/office/drawing/2014/main" id="{8B7AD26E-02D2-4971-AE28-013924147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NeedFinding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Rianzares, Kervin</a:t>
            </a:r>
          </a:p>
          <a:p>
            <a:r>
              <a:rPr lang="en-US" b="1">
                <a:solidFill>
                  <a:schemeClr val="tx1"/>
                </a:solidFill>
              </a:rPr>
              <a:t>Murillo, Jean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FA39-1F0B-4A90-9D39-FB298EC6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>
                    <a:lumMod val="85000"/>
                    <a:lumOff val="15000"/>
                  </a:schemeClr>
                </a:solidFill>
              </a:rPr>
              <a:t>How did you examine it, with what methods?</a:t>
            </a:r>
            <a:br>
              <a:rPr lang="en-PH" sz="48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8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9786-1428-4298-937E-F1FCF25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examined it through experience because on my senior high school days I usually ride jeepneys and see jeepney terminals. My partner is also living near the jeepney terminal.</a:t>
            </a:r>
            <a:endParaRPr lang="en-PH" sz="2800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4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A0AD-5B61-4E3C-8E97-8542A466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>
                    <a:lumMod val="85000"/>
                    <a:lumOff val="15000"/>
                  </a:schemeClr>
                </a:solidFill>
              </a:rPr>
              <a:t>What major insights or breakdowns did you discover?</a:t>
            </a:r>
            <a:br>
              <a:rPr lang="en-PH" sz="48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8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BACB-DF62-45B9-8CFB-BAC82F0D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We noticed that some commuters are not disciplined enough in the road especially when riding PUV’s and these caused traffic problems.</a:t>
            </a:r>
            <a:endParaRPr lang="en-PH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P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4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D81A-FE76-423C-9150-E6671AEE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promising unmet needs were identified as a result?</a:t>
            </a:r>
            <a:br>
              <a:rPr lang="en-PH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BA3D-01DD-4345-8FAE-9AB6EF12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needs that we identified is lack of disciplined commuters and drivers. These can also be the causes of traffic problems and accidents in the road.</a:t>
            </a:r>
            <a:endParaRPr lang="en-PH" sz="3200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3A641-FAB0-482C-B31D-CF09A4D9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PH" dirty="0"/>
              <a:t>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569-064B-4EC6-8261-49398826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2"/>
            <a:ext cx="9236076" cy="359475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solidFill>
                  <a:srgbClr val="404040"/>
                </a:solidFill>
              </a:rPr>
              <a:t>How can I complain on the exact scene if there are no traffic enforcers in a specific area.(COMMUTER)</a:t>
            </a:r>
          </a:p>
          <a:p>
            <a:endParaRPr lang="en-US" sz="5100" dirty="0">
              <a:solidFill>
                <a:srgbClr val="404040"/>
              </a:solidFill>
            </a:endParaRPr>
          </a:p>
          <a:p>
            <a:r>
              <a:rPr lang="en-US" sz="5100" dirty="0">
                <a:solidFill>
                  <a:srgbClr val="404040"/>
                </a:solidFill>
              </a:rPr>
              <a:t>Can the government think of a solution to give violation to the drivers easily without causing any traffic? (TRAFFIC ENFORCER)</a:t>
            </a:r>
          </a:p>
          <a:p>
            <a:endParaRPr lang="en-US" sz="5100" dirty="0">
              <a:solidFill>
                <a:srgbClr val="404040"/>
              </a:solidFill>
            </a:endParaRPr>
          </a:p>
          <a:p>
            <a:r>
              <a:rPr lang="en-US" sz="5100" dirty="0">
                <a:solidFill>
                  <a:srgbClr val="404040"/>
                </a:solidFill>
              </a:rPr>
              <a:t>Being a driver, how can I report a co driver without conflict or without them knowing that we reported them so it will avoid road fights. (DRIVER)</a:t>
            </a:r>
          </a:p>
          <a:p>
            <a:endParaRPr lang="en-PH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5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664-5CBC-4BD4-B524-79FEB7FC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Paper prototypes/feedback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A141-982B-4131-A511-3D2C7F049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890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997" y="1353312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Neil sarte (1st tester)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1504-8561-436E-8F1D-CD859794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9" y="3878464"/>
            <a:ext cx="11213182" cy="22170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“EASY TO ACCESS”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Recommendation:  there should also be a reporting feature for drivers</a:t>
            </a:r>
          </a:p>
        </p:txBody>
      </p:sp>
      <p:pic>
        <p:nvPicPr>
          <p:cNvPr id="7" name="NEIL-FEEDBACK">
            <a:hlinkClick r:id="" action="ppaction://media"/>
            <a:extLst>
              <a:ext uri="{FF2B5EF4-FFF2-40B4-BE49-F238E27FC236}">
                <a16:creationId xmlns:a16="http://schemas.microsoft.com/office/drawing/2014/main" id="{2A2028AC-533A-41C8-B5D2-9A299B27CE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281354" y="6692178"/>
            <a:ext cx="89388" cy="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3956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Ranz</a:t>
            </a:r>
            <a:r>
              <a:rPr lang="en-US" sz="3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Martinez (2nd tester)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1504-8561-436E-8F1D-CD859794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03" y="3888310"/>
            <a:ext cx="10888394" cy="206686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“Making the work of traffic enforcers easier”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“This app has many benefits”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Recommendations:   If the driver has violations include in the app the drivers name and their license number</a:t>
            </a:r>
          </a:p>
        </p:txBody>
      </p:sp>
      <p:pic>
        <p:nvPicPr>
          <p:cNvPr id="4" name="RANZ-FEEDBACK">
            <a:hlinkClick r:id="" action="ppaction://media"/>
            <a:extLst>
              <a:ext uri="{FF2B5EF4-FFF2-40B4-BE49-F238E27FC236}">
                <a16:creationId xmlns:a16="http://schemas.microsoft.com/office/drawing/2014/main" id="{7A54D098-236D-4438-AE61-EDE2CB31B5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140676" y="6734908"/>
            <a:ext cx="56905" cy="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C80E-A87B-4F21-9DF1-5F90FB1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Commuting Discipline </a:t>
            </a:r>
          </a:p>
        </p:txBody>
      </p:sp>
      <p:pic>
        <p:nvPicPr>
          <p:cNvPr id="6" name="Picture 6" descr="A truck on a city street filled with lots of traffic&#10;&#10;Description generated with high confidence">
            <a:extLst>
              <a:ext uri="{FF2B5EF4-FFF2-40B4-BE49-F238E27FC236}">
                <a16:creationId xmlns:a16="http://schemas.microsoft.com/office/drawing/2014/main" id="{4D77A2A1-D828-4666-B86E-CCD747FEC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36" r="21101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42983-46C8-4F00-8897-EA2DEC2E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 OBSERVED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7C3B-C881-43C4-B8BD-57A8FD81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Font typeface="Wingdings" charset="2"/>
              <a:buNone/>
            </a:pPr>
            <a:r>
              <a:rPr lang="en-US" sz="2800" dirty="0">
                <a:solidFill>
                  <a:srgbClr val="FFFFFF"/>
                </a:solidFill>
              </a:rPr>
              <a:t>We Observed that most of the commuters ride in undisciplined way because they don’t want to fall in line, because the line is long and sometimes, they are in a hurry.</a:t>
            </a:r>
          </a:p>
        </p:txBody>
      </p:sp>
    </p:spTree>
    <p:extLst>
      <p:ext uri="{BB962C8B-B14F-4D97-AF65-F5344CB8AC3E}">
        <p14:creationId xmlns:p14="http://schemas.microsoft.com/office/powerpoint/2010/main" val="392533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19" y="2153412"/>
            <a:ext cx="6130252" cy="4064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#1</a:t>
            </a:r>
            <a:r>
              <a:rPr lang="en-US" sz="2400" dirty="0"/>
              <a:t> Nathaniel </a:t>
            </a:r>
            <a:r>
              <a:rPr lang="en-US" sz="2400" dirty="0" err="1"/>
              <a:t>Alzate</a:t>
            </a:r>
            <a:r>
              <a:rPr lang="en-US" sz="2400" dirty="0"/>
              <a:t>, a student at University of Makati and currently taking an Information technology course. He usually ride jeepneys when going to school and at work because he is a working student. As a commuter he sometimes ride jeepneys in the illegal loading areas but sometimes he also fall in line on terminals to ride a jeepney.</a:t>
            </a:r>
            <a:endParaRPr lang="en-PH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PH" sz="24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396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#2 </a:t>
            </a:r>
            <a:r>
              <a:rPr lang="en-US" sz="2400" dirty="0" err="1"/>
              <a:t>Junnel</a:t>
            </a:r>
            <a:r>
              <a:rPr lang="en-US" sz="2400" dirty="0"/>
              <a:t> Segura, a student of Rizal Technological University and currently taking Electronics and Communication Engineer. He usually ride jeepneys when going to school and going home. As a commuter he also had a hard time when riding a jeep and always riding on illegal loading areas because it is the easiest way.</a:t>
            </a:r>
            <a:endParaRPr lang="en-PH" sz="2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129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#3 </a:t>
            </a:r>
            <a:r>
              <a:rPr lang="en-US" sz="2400" dirty="0"/>
              <a:t>Christian </a:t>
            </a:r>
            <a:r>
              <a:rPr lang="en-US" sz="2400" dirty="0" err="1"/>
              <a:t>Barraceros</a:t>
            </a:r>
            <a:r>
              <a:rPr lang="en-US" sz="2400" dirty="0"/>
              <a:t>, a student of Rizal Technological University and currently taking Computer Engineering. He usually ride jeepneys going to school and home. As a commuter he also had a hard time riding a jeep especially in rush hours and always riding in the illegal loading areas because he’s always in a hurry.</a:t>
            </a:r>
            <a:endParaRPr lang="en-PH" sz="24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151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E916-AFAD-4235-B3F5-C141CC09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PH"/>
              <a:t>User Needs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BC17E94-1D90-4509-8B7D-2F55198C7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45637"/>
              </p:ext>
            </p:extLst>
          </p:nvPr>
        </p:nvGraphicFramePr>
        <p:xfrm>
          <a:off x="0" y="2264898"/>
          <a:ext cx="12300155" cy="4339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3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truck, outdoor, bus&#10;&#10;Description automatically generated">
            <a:extLst>
              <a:ext uri="{FF2B5EF4-FFF2-40B4-BE49-F238E27FC236}">
                <a16:creationId xmlns:a16="http://schemas.microsoft.com/office/drawing/2014/main" id="{75238138-2F2A-4563-BA68-816A4059C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2CAE2-027B-4DD2-B290-29189CE8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PH">
                <a:solidFill>
                  <a:schemeClr val="tx1"/>
                </a:solidFill>
              </a:rPr>
              <a:t>Need Finding Talk</a:t>
            </a:r>
          </a:p>
        </p:txBody>
      </p:sp>
    </p:spTree>
    <p:extLst>
      <p:ext uri="{BB962C8B-B14F-4D97-AF65-F5344CB8AC3E}">
        <p14:creationId xmlns:p14="http://schemas.microsoft.com/office/powerpoint/2010/main" val="24529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0B8-7FF3-4091-8B26-CA0D3018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36" y="1903040"/>
            <a:ext cx="3698803" cy="3051918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What activity did you choose to examine?</a:t>
            </a:r>
            <a:br>
              <a:rPr lang="en-PH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59A1-50E5-4D84-9C1C-24EDD7DA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0"/>
            <a:endParaRPr lang="en-US" sz="3200" dirty="0">
              <a:solidFill>
                <a:schemeClr val="bg1"/>
              </a:solidFill>
            </a:endParaRPr>
          </a:p>
          <a:p>
            <a:pPr lvl="0"/>
            <a:endParaRPr lang="en-US" sz="3200" dirty="0">
              <a:solidFill>
                <a:schemeClr val="bg1"/>
              </a:solidFill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The activity that we chose to examine is the commuters that ride PUV’s everyday and what they usually do when they are commuting., if they are disciplined or not.</a:t>
            </a:r>
            <a:endParaRPr lang="en-PH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PH" sz="3200" dirty="0">
              <a:solidFill>
                <a:schemeClr val="bg1"/>
              </a:solidFill>
            </a:endParaRPr>
          </a:p>
          <a:p>
            <a:endParaRPr lang="en-P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1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71</TotalTime>
  <Words>627</Words>
  <Application>Microsoft Office PowerPoint</Application>
  <PresentationFormat>Widescreen</PresentationFormat>
  <Paragraphs>49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NeedFinding</vt:lpstr>
      <vt:lpstr>Commuting Discipline </vt:lpstr>
      <vt:lpstr>WHAT WE OBSERVED </vt:lpstr>
      <vt:lpstr>USER OBSERVATION</vt:lpstr>
      <vt:lpstr>User Observation</vt:lpstr>
      <vt:lpstr>User Observation</vt:lpstr>
      <vt:lpstr>User Needs</vt:lpstr>
      <vt:lpstr>Need Finding Talk</vt:lpstr>
      <vt:lpstr>            What activity did you choose to examine?    </vt:lpstr>
      <vt:lpstr>How did you examine it, with what methods? </vt:lpstr>
      <vt:lpstr>What major insights or breakdowns did you discover? </vt:lpstr>
      <vt:lpstr>What promising unmet needs were identified as a result? </vt:lpstr>
      <vt:lpstr>Point of view</vt:lpstr>
      <vt:lpstr>Paper prototypes/feedback</vt:lpstr>
      <vt:lpstr>Neil sarte (1st tester)</vt:lpstr>
      <vt:lpstr>Ranz Martinez (2nd tester)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</dc:title>
  <dc:creator>Kervin Angelo Rianzares</dc:creator>
  <cp:lastModifiedBy>Christian Murillo</cp:lastModifiedBy>
  <cp:revision>10</cp:revision>
  <dcterms:created xsi:type="dcterms:W3CDTF">2019-09-16T15:39:27Z</dcterms:created>
  <dcterms:modified xsi:type="dcterms:W3CDTF">2019-09-16T21:21:38Z</dcterms:modified>
</cp:coreProperties>
</file>