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B296E-6A61-40B2-BA61-B66800BA1141}" v="3" dt="2021-12-05T23:13:37.795"/>
    <p1510:client id="{4623765F-DBB9-49DD-E9DC-F295CA059985}" v="351" dt="2021-12-06T03:34:56.007"/>
    <p1510:client id="{754E77AE-3C79-E248-B532-D537620CB76C}" v="135" dt="2021-12-06T02:02:36.685"/>
    <p1510:client id="{CDEAB383-081E-1344-E65C-57BDE852D083}" v="169" dt="2021-12-06T03:34:47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eden Hecht" userId="S::bhecht2@villanova.edu::fa99b1c6-187a-4d8d-b1ef-5c472dc06ad6" providerId="AD" clId="Web-{754E77AE-3C79-E248-B532-D537620CB76C}"/>
    <pc:docChg chg="addSld modSld">
      <pc:chgData name="Braeden Hecht" userId="S::bhecht2@villanova.edu::fa99b1c6-187a-4d8d-b1ef-5c472dc06ad6" providerId="AD" clId="Web-{754E77AE-3C79-E248-B532-D537620CB76C}" dt="2021-12-06T02:02:36.248" v="129" actId="20577"/>
      <pc:docMkLst>
        <pc:docMk/>
      </pc:docMkLst>
      <pc:sldChg chg="modSp">
        <pc:chgData name="Braeden Hecht" userId="S::bhecht2@villanova.edu::fa99b1c6-187a-4d8d-b1ef-5c472dc06ad6" providerId="AD" clId="Web-{754E77AE-3C79-E248-B532-D537620CB76C}" dt="2021-12-06T00:57:43.222" v="1" actId="20577"/>
        <pc:sldMkLst>
          <pc:docMk/>
          <pc:sldMk cId="2505467900" sldId="256"/>
        </pc:sldMkLst>
        <pc:spChg chg="mod">
          <ac:chgData name="Braeden Hecht" userId="S::bhecht2@villanova.edu::fa99b1c6-187a-4d8d-b1ef-5c472dc06ad6" providerId="AD" clId="Web-{754E77AE-3C79-E248-B532-D537620CB76C}" dt="2021-12-06T00:57:43.222" v="1" actId="20577"/>
          <ac:spMkLst>
            <pc:docMk/>
            <pc:sldMk cId="2505467900" sldId="256"/>
            <ac:spMk id="3" creationId="{69268884-1430-4552-9078-9545A951FB61}"/>
          </ac:spMkLst>
        </pc:spChg>
      </pc:sldChg>
      <pc:sldChg chg="modSp">
        <pc:chgData name="Braeden Hecht" userId="S::bhecht2@villanova.edu::fa99b1c6-187a-4d8d-b1ef-5c472dc06ad6" providerId="AD" clId="Web-{754E77AE-3C79-E248-B532-D537620CB76C}" dt="2021-12-06T02:00:29.244" v="59" actId="20577"/>
        <pc:sldMkLst>
          <pc:docMk/>
          <pc:sldMk cId="1428460750" sldId="257"/>
        </pc:sldMkLst>
        <pc:spChg chg="mod">
          <ac:chgData name="Braeden Hecht" userId="S::bhecht2@villanova.edu::fa99b1c6-187a-4d8d-b1ef-5c472dc06ad6" providerId="AD" clId="Web-{754E77AE-3C79-E248-B532-D537620CB76C}" dt="2021-12-06T02:00:29.244" v="59" actId="20577"/>
          <ac:spMkLst>
            <pc:docMk/>
            <pc:sldMk cId="1428460750" sldId="257"/>
            <ac:spMk id="3" creationId="{7AED3853-C0CB-4F35-B72F-B638EB33EBA9}"/>
          </ac:spMkLst>
        </pc:spChg>
      </pc:sldChg>
      <pc:sldChg chg="addSp delSp modSp">
        <pc:chgData name="Braeden Hecht" userId="S::bhecht2@villanova.edu::fa99b1c6-187a-4d8d-b1ef-5c472dc06ad6" providerId="AD" clId="Web-{754E77AE-3C79-E248-B532-D537620CB76C}" dt="2021-12-06T01:09:58.381" v="4" actId="14100"/>
        <pc:sldMkLst>
          <pc:docMk/>
          <pc:sldMk cId="1993739810" sldId="258"/>
        </pc:sldMkLst>
        <pc:spChg chg="add del mod">
          <ac:chgData name="Braeden Hecht" userId="S::bhecht2@villanova.edu::fa99b1c6-187a-4d8d-b1ef-5c472dc06ad6" providerId="AD" clId="Web-{754E77AE-3C79-E248-B532-D537620CB76C}" dt="2021-12-06T01:09:54.600" v="3"/>
          <ac:spMkLst>
            <pc:docMk/>
            <pc:sldMk cId="1993739810" sldId="258"/>
            <ac:spMk id="4" creationId="{E1A876F8-8568-4629-9C27-27324AFDA79D}"/>
          </ac:spMkLst>
        </pc:spChg>
        <pc:picChg chg="del">
          <ac:chgData name="Braeden Hecht" userId="S::bhecht2@villanova.edu::fa99b1c6-187a-4d8d-b1ef-5c472dc06ad6" providerId="AD" clId="Web-{754E77AE-3C79-E248-B532-D537620CB76C}" dt="2021-12-06T01:09:46.271" v="2"/>
          <ac:picMkLst>
            <pc:docMk/>
            <pc:sldMk cId="1993739810" sldId="258"/>
            <ac:picMk id="5" creationId="{07F954ED-264D-44A4-9FE9-D6702E3B042A}"/>
          </ac:picMkLst>
        </pc:picChg>
        <pc:picChg chg="add mod ord">
          <ac:chgData name="Braeden Hecht" userId="S::bhecht2@villanova.edu::fa99b1c6-187a-4d8d-b1ef-5c472dc06ad6" providerId="AD" clId="Web-{754E77AE-3C79-E248-B532-D537620CB76C}" dt="2021-12-06T01:09:58.381" v="4" actId="14100"/>
          <ac:picMkLst>
            <pc:docMk/>
            <pc:sldMk cId="1993739810" sldId="258"/>
            <ac:picMk id="6" creationId="{1B123AC6-83B9-42D6-9914-E08B84325805}"/>
          </ac:picMkLst>
        </pc:picChg>
      </pc:sldChg>
      <pc:sldChg chg="addSp delSp modSp">
        <pc:chgData name="Braeden Hecht" userId="S::bhecht2@villanova.edu::fa99b1c6-187a-4d8d-b1ef-5c472dc06ad6" providerId="AD" clId="Web-{754E77AE-3C79-E248-B532-D537620CB76C}" dt="2021-12-06T01:11:53.993" v="6"/>
        <pc:sldMkLst>
          <pc:docMk/>
          <pc:sldMk cId="3173688002" sldId="259"/>
        </pc:sldMkLst>
        <pc:spChg chg="add del mod">
          <ac:chgData name="Braeden Hecht" userId="S::bhecht2@villanova.edu::fa99b1c6-187a-4d8d-b1ef-5c472dc06ad6" providerId="AD" clId="Web-{754E77AE-3C79-E248-B532-D537620CB76C}" dt="2021-12-06T01:11:53.993" v="6"/>
          <ac:spMkLst>
            <pc:docMk/>
            <pc:sldMk cId="3173688002" sldId="259"/>
            <ac:spMk id="4" creationId="{FCE5A821-970C-42B9-B672-1B5B7FA43CD9}"/>
          </ac:spMkLst>
        </pc:spChg>
        <pc:picChg chg="del">
          <ac:chgData name="Braeden Hecht" userId="S::bhecht2@villanova.edu::fa99b1c6-187a-4d8d-b1ef-5c472dc06ad6" providerId="AD" clId="Web-{754E77AE-3C79-E248-B532-D537620CB76C}" dt="2021-12-06T01:11:50.353" v="5"/>
          <ac:picMkLst>
            <pc:docMk/>
            <pc:sldMk cId="3173688002" sldId="259"/>
            <ac:picMk id="5" creationId="{90B95712-7C68-42D4-828A-47D2A5C778FB}"/>
          </ac:picMkLst>
        </pc:picChg>
        <pc:picChg chg="add mod ord">
          <ac:chgData name="Braeden Hecht" userId="S::bhecht2@villanova.edu::fa99b1c6-187a-4d8d-b1ef-5c472dc06ad6" providerId="AD" clId="Web-{754E77AE-3C79-E248-B532-D537620CB76C}" dt="2021-12-06T01:11:53.993" v="6"/>
          <ac:picMkLst>
            <pc:docMk/>
            <pc:sldMk cId="3173688002" sldId="259"/>
            <ac:picMk id="6" creationId="{1D4658FF-A4CC-4E7D-8A1E-28B30B929553}"/>
          </ac:picMkLst>
        </pc:picChg>
      </pc:sldChg>
      <pc:sldChg chg="modSp new">
        <pc:chgData name="Braeden Hecht" userId="S::bhecht2@villanova.edu::fa99b1c6-187a-4d8d-b1ef-5c472dc06ad6" providerId="AD" clId="Web-{754E77AE-3C79-E248-B532-D537620CB76C}" dt="2021-12-06T02:02:36.248" v="129" actId="20577"/>
        <pc:sldMkLst>
          <pc:docMk/>
          <pc:sldMk cId="1103046031" sldId="261"/>
        </pc:sldMkLst>
        <pc:spChg chg="mod">
          <ac:chgData name="Braeden Hecht" userId="S::bhecht2@villanova.edu::fa99b1c6-187a-4d8d-b1ef-5c472dc06ad6" providerId="AD" clId="Web-{754E77AE-3C79-E248-B532-D537620CB76C}" dt="2021-12-06T02:00:50.307" v="73" actId="20577"/>
          <ac:spMkLst>
            <pc:docMk/>
            <pc:sldMk cId="1103046031" sldId="261"/>
            <ac:spMk id="2" creationId="{CC225EE2-5F09-4EB4-9E2D-C32A76BF200B}"/>
          </ac:spMkLst>
        </pc:spChg>
        <pc:spChg chg="mod">
          <ac:chgData name="Braeden Hecht" userId="S::bhecht2@villanova.edu::fa99b1c6-187a-4d8d-b1ef-5c472dc06ad6" providerId="AD" clId="Web-{754E77AE-3C79-E248-B532-D537620CB76C}" dt="2021-12-06T02:02:36.248" v="129" actId="20577"/>
          <ac:spMkLst>
            <pc:docMk/>
            <pc:sldMk cId="1103046031" sldId="261"/>
            <ac:spMk id="3" creationId="{AC41BA16-57CE-418C-982C-131901801254}"/>
          </ac:spMkLst>
        </pc:spChg>
      </pc:sldChg>
    </pc:docChg>
  </pc:docChgLst>
  <pc:docChgLst>
    <pc:chgData name="Noah Kramer" userId="S::nkramer2@villanova.edu::ad5598fa-8046-4865-ad5b-2a376382891f" providerId="AD" clId="Web-{4623765F-DBB9-49DD-E9DC-F295CA059985}"/>
    <pc:docChg chg="addSld modSld">
      <pc:chgData name="Noah Kramer" userId="S::nkramer2@villanova.edu::ad5598fa-8046-4865-ad5b-2a376382891f" providerId="AD" clId="Web-{4623765F-DBB9-49DD-E9DC-F295CA059985}" dt="2021-12-06T03:34:56.007" v="330" actId="1076"/>
      <pc:docMkLst>
        <pc:docMk/>
      </pc:docMkLst>
      <pc:sldChg chg="addSp delSp modSp">
        <pc:chgData name="Noah Kramer" userId="S::nkramer2@villanova.edu::ad5598fa-8046-4865-ad5b-2a376382891f" providerId="AD" clId="Web-{4623765F-DBB9-49DD-E9DC-F295CA059985}" dt="2021-12-06T02:33:53.253" v="35" actId="1076"/>
        <pc:sldMkLst>
          <pc:docMk/>
          <pc:sldMk cId="2912733153" sldId="260"/>
        </pc:sldMkLst>
        <pc:spChg chg="mod">
          <ac:chgData name="Noah Kramer" userId="S::nkramer2@villanova.edu::ad5598fa-8046-4865-ad5b-2a376382891f" providerId="AD" clId="Web-{4623765F-DBB9-49DD-E9DC-F295CA059985}" dt="2021-12-06T02:33:47.659" v="32" actId="20577"/>
          <ac:spMkLst>
            <pc:docMk/>
            <pc:sldMk cId="2912733153" sldId="260"/>
            <ac:spMk id="2" creationId="{0584491F-BA70-4B40-B72F-6F7EF75DF84B}"/>
          </ac:spMkLst>
        </pc:spChg>
        <pc:spChg chg="del">
          <ac:chgData name="Noah Kramer" userId="S::nkramer2@villanova.edu::ad5598fa-8046-4865-ad5b-2a376382891f" providerId="AD" clId="Web-{4623765F-DBB9-49DD-E9DC-F295CA059985}" dt="2021-12-06T02:32:37.423" v="15"/>
          <ac:spMkLst>
            <pc:docMk/>
            <pc:sldMk cId="2912733153" sldId="260"/>
            <ac:spMk id="3" creationId="{B7E67862-D27C-464B-A2AA-B825C10C5D2D}"/>
          </ac:spMkLst>
        </pc:spChg>
        <pc:picChg chg="add mod">
          <ac:chgData name="Noah Kramer" userId="S::nkramer2@villanova.edu::ad5598fa-8046-4865-ad5b-2a376382891f" providerId="AD" clId="Web-{4623765F-DBB9-49DD-E9DC-F295CA059985}" dt="2021-12-06T02:33:53.253" v="35" actId="1076"/>
          <ac:picMkLst>
            <pc:docMk/>
            <pc:sldMk cId="2912733153" sldId="260"/>
            <ac:picMk id="4" creationId="{61A5F972-42E4-42D9-9447-00D98F5A8A99}"/>
          </ac:picMkLst>
        </pc:picChg>
        <pc:picChg chg="add del mod">
          <ac:chgData name="Noah Kramer" userId="S::nkramer2@villanova.edu::ad5598fa-8046-4865-ad5b-2a376382891f" providerId="AD" clId="Web-{4623765F-DBB9-49DD-E9DC-F295CA059985}" dt="2021-12-06T02:33:49.018" v="33"/>
          <ac:picMkLst>
            <pc:docMk/>
            <pc:sldMk cId="2912733153" sldId="260"/>
            <ac:picMk id="5" creationId="{D3117009-BB78-4EDB-A7C5-0B3FB7B67927}"/>
          </ac:picMkLst>
        </pc:picChg>
      </pc:sldChg>
      <pc:sldChg chg="modSp">
        <pc:chgData name="Noah Kramer" userId="S::nkramer2@villanova.edu::ad5598fa-8046-4865-ad5b-2a376382891f" providerId="AD" clId="Web-{4623765F-DBB9-49DD-E9DC-F295CA059985}" dt="2021-12-06T03:12:36.433" v="116" actId="20577"/>
        <pc:sldMkLst>
          <pc:docMk/>
          <pc:sldMk cId="1103046031" sldId="261"/>
        </pc:sldMkLst>
        <pc:spChg chg="mod">
          <ac:chgData name="Noah Kramer" userId="S::nkramer2@villanova.edu::ad5598fa-8046-4865-ad5b-2a376382891f" providerId="AD" clId="Web-{4623765F-DBB9-49DD-E9DC-F295CA059985}" dt="2021-12-06T03:12:36.433" v="116" actId="20577"/>
          <ac:spMkLst>
            <pc:docMk/>
            <pc:sldMk cId="1103046031" sldId="261"/>
            <ac:spMk id="3" creationId="{AC41BA16-57CE-418C-982C-131901801254}"/>
          </ac:spMkLst>
        </pc:spChg>
      </pc:sldChg>
      <pc:sldChg chg="addSp delSp modSp new">
        <pc:chgData name="Noah Kramer" userId="S::nkramer2@villanova.edu::ad5598fa-8046-4865-ad5b-2a376382891f" providerId="AD" clId="Web-{4623765F-DBB9-49DD-E9DC-F295CA059985}" dt="2021-12-06T02:35:26.926" v="61" actId="1076"/>
        <pc:sldMkLst>
          <pc:docMk/>
          <pc:sldMk cId="852679681" sldId="262"/>
        </pc:sldMkLst>
        <pc:spChg chg="mod">
          <ac:chgData name="Noah Kramer" userId="S::nkramer2@villanova.edu::ad5598fa-8046-4865-ad5b-2a376382891f" providerId="AD" clId="Web-{4623765F-DBB9-49DD-E9DC-F295CA059985}" dt="2021-12-06T02:34:43.144" v="50" actId="20577"/>
          <ac:spMkLst>
            <pc:docMk/>
            <pc:sldMk cId="852679681" sldId="262"/>
            <ac:spMk id="2" creationId="{F6DDDB4E-37B6-48DD-B980-0C124AF0D09F}"/>
          </ac:spMkLst>
        </pc:spChg>
        <pc:spChg chg="del">
          <ac:chgData name="Noah Kramer" userId="S::nkramer2@villanova.edu::ad5598fa-8046-4865-ad5b-2a376382891f" providerId="AD" clId="Web-{4623765F-DBB9-49DD-E9DC-F295CA059985}" dt="2021-12-06T02:34:45.285" v="51"/>
          <ac:spMkLst>
            <pc:docMk/>
            <pc:sldMk cId="852679681" sldId="262"/>
            <ac:spMk id="3" creationId="{8C2E0894-0254-40F6-B570-F4B4DA98C708}"/>
          </ac:spMkLst>
        </pc:spChg>
        <pc:picChg chg="add mod">
          <ac:chgData name="Noah Kramer" userId="S::nkramer2@villanova.edu::ad5598fa-8046-4865-ad5b-2a376382891f" providerId="AD" clId="Web-{4623765F-DBB9-49DD-E9DC-F295CA059985}" dt="2021-12-06T02:35:07.738" v="56" actId="14100"/>
          <ac:picMkLst>
            <pc:docMk/>
            <pc:sldMk cId="852679681" sldId="262"/>
            <ac:picMk id="4" creationId="{5BA2930A-2746-4B70-B3F8-F246869EAEA1}"/>
          </ac:picMkLst>
        </pc:picChg>
        <pc:picChg chg="add mod">
          <ac:chgData name="Noah Kramer" userId="S::nkramer2@villanova.edu::ad5598fa-8046-4865-ad5b-2a376382891f" providerId="AD" clId="Web-{4623765F-DBB9-49DD-E9DC-F295CA059985}" dt="2021-12-06T02:35:26.926" v="61" actId="1076"/>
          <ac:picMkLst>
            <pc:docMk/>
            <pc:sldMk cId="852679681" sldId="262"/>
            <ac:picMk id="5" creationId="{94913118-FAC1-49DF-8EF9-2DDFA977BE9C}"/>
          </ac:picMkLst>
        </pc:picChg>
      </pc:sldChg>
      <pc:sldChg chg="addSp delSp modSp new">
        <pc:chgData name="Noah Kramer" userId="S::nkramer2@villanova.edu::ad5598fa-8046-4865-ad5b-2a376382891f" providerId="AD" clId="Web-{4623765F-DBB9-49DD-E9DC-F295CA059985}" dt="2021-12-06T02:37:44.726" v="87" actId="1076"/>
        <pc:sldMkLst>
          <pc:docMk/>
          <pc:sldMk cId="327251210" sldId="263"/>
        </pc:sldMkLst>
        <pc:spChg chg="mod">
          <ac:chgData name="Noah Kramer" userId="S::nkramer2@villanova.edu::ad5598fa-8046-4865-ad5b-2a376382891f" providerId="AD" clId="Web-{4623765F-DBB9-49DD-E9DC-F295CA059985}" dt="2021-12-06T02:37:21.804" v="80" actId="20577"/>
          <ac:spMkLst>
            <pc:docMk/>
            <pc:sldMk cId="327251210" sldId="263"/>
            <ac:spMk id="2" creationId="{C7AB268B-53A0-43C5-A6D0-349B5BF2482C}"/>
          </ac:spMkLst>
        </pc:spChg>
        <pc:spChg chg="del">
          <ac:chgData name="Noah Kramer" userId="S::nkramer2@villanova.edu::ad5598fa-8046-4865-ad5b-2a376382891f" providerId="AD" clId="Web-{4623765F-DBB9-49DD-E9DC-F295CA059985}" dt="2021-12-06T02:37:22.569" v="81"/>
          <ac:spMkLst>
            <pc:docMk/>
            <pc:sldMk cId="327251210" sldId="263"/>
            <ac:spMk id="3" creationId="{88438E41-7EE9-4DF4-A93B-95AC2B297E21}"/>
          </ac:spMkLst>
        </pc:spChg>
        <pc:picChg chg="add mod">
          <ac:chgData name="Noah Kramer" userId="S::nkramer2@villanova.edu::ad5598fa-8046-4865-ad5b-2a376382891f" providerId="AD" clId="Web-{4623765F-DBB9-49DD-E9DC-F295CA059985}" dt="2021-12-06T02:37:44.726" v="87" actId="1076"/>
          <ac:picMkLst>
            <pc:docMk/>
            <pc:sldMk cId="327251210" sldId="263"/>
            <ac:picMk id="4" creationId="{099954C6-C7BD-4882-8352-415BFED8F137}"/>
          </ac:picMkLst>
        </pc:picChg>
      </pc:sldChg>
      <pc:sldChg chg="addSp modSp new">
        <pc:chgData name="Noah Kramer" userId="S::nkramer2@villanova.edu::ad5598fa-8046-4865-ad5b-2a376382891f" providerId="AD" clId="Web-{4623765F-DBB9-49DD-E9DC-F295CA059985}" dt="2021-12-06T03:20:29.509" v="119" actId="20577"/>
        <pc:sldMkLst>
          <pc:docMk/>
          <pc:sldMk cId="2303628632" sldId="264"/>
        </pc:sldMkLst>
        <pc:spChg chg="mod">
          <ac:chgData name="Noah Kramer" userId="S::nkramer2@villanova.edu::ad5598fa-8046-4865-ad5b-2a376382891f" providerId="AD" clId="Web-{4623765F-DBB9-49DD-E9DC-F295CA059985}" dt="2021-12-06T03:10:39.258" v="93" actId="20577"/>
          <ac:spMkLst>
            <pc:docMk/>
            <pc:sldMk cId="2303628632" sldId="264"/>
            <ac:spMk id="2" creationId="{F9364CA8-9437-4E0F-B56A-A646809E97A4}"/>
          </ac:spMkLst>
        </pc:spChg>
        <pc:spChg chg="mod">
          <ac:chgData name="Noah Kramer" userId="S::nkramer2@villanova.edu::ad5598fa-8046-4865-ad5b-2a376382891f" providerId="AD" clId="Web-{4623765F-DBB9-49DD-E9DC-F295CA059985}" dt="2021-12-06T03:20:29.509" v="119" actId="20577"/>
          <ac:spMkLst>
            <pc:docMk/>
            <pc:sldMk cId="2303628632" sldId="264"/>
            <ac:spMk id="3" creationId="{B87B1EAF-98F2-459D-B3D2-79A2943FE2C2}"/>
          </ac:spMkLst>
        </pc:spChg>
        <pc:picChg chg="add mod">
          <ac:chgData name="Noah Kramer" userId="S::nkramer2@villanova.edu::ad5598fa-8046-4865-ad5b-2a376382891f" providerId="AD" clId="Web-{4623765F-DBB9-49DD-E9DC-F295CA059985}" dt="2021-12-06T03:12:02.026" v="106" actId="1076"/>
          <ac:picMkLst>
            <pc:docMk/>
            <pc:sldMk cId="2303628632" sldId="264"/>
            <ac:picMk id="4" creationId="{EB975510-4E66-4020-A4C2-C2B839B61957}"/>
          </ac:picMkLst>
        </pc:picChg>
        <pc:picChg chg="add mod">
          <ac:chgData name="Noah Kramer" userId="S::nkramer2@villanova.edu::ad5598fa-8046-4865-ad5b-2a376382891f" providerId="AD" clId="Web-{4623765F-DBB9-49DD-E9DC-F295CA059985}" dt="2021-12-06T03:12:22.386" v="112" actId="1076"/>
          <ac:picMkLst>
            <pc:docMk/>
            <pc:sldMk cId="2303628632" sldId="264"/>
            <ac:picMk id="5" creationId="{C307BF9D-A706-4D5A-BFF8-3FFDEBDC2A29}"/>
          </ac:picMkLst>
        </pc:picChg>
      </pc:sldChg>
      <pc:sldChg chg="addSp modSp new">
        <pc:chgData name="Noah Kramer" userId="S::nkramer2@villanova.edu::ad5598fa-8046-4865-ad5b-2a376382891f" providerId="AD" clId="Web-{4623765F-DBB9-49DD-E9DC-F295CA059985}" dt="2021-12-06T03:23:24.701" v="167" actId="1076"/>
        <pc:sldMkLst>
          <pc:docMk/>
          <pc:sldMk cId="1283991148" sldId="265"/>
        </pc:sldMkLst>
        <pc:spChg chg="mod">
          <ac:chgData name="Noah Kramer" userId="S::nkramer2@villanova.edu::ad5598fa-8046-4865-ad5b-2a376382891f" providerId="AD" clId="Web-{4623765F-DBB9-49DD-E9DC-F295CA059985}" dt="2021-12-06T03:21:28.964" v="132" actId="20577"/>
          <ac:spMkLst>
            <pc:docMk/>
            <pc:sldMk cId="1283991148" sldId="265"/>
            <ac:spMk id="2" creationId="{28067858-2BB6-4E59-8E29-648A550BFB07}"/>
          </ac:spMkLst>
        </pc:spChg>
        <pc:spChg chg="mod">
          <ac:chgData name="Noah Kramer" userId="S::nkramer2@villanova.edu::ad5598fa-8046-4865-ad5b-2a376382891f" providerId="AD" clId="Web-{4623765F-DBB9-49DD-E9DC-F295CA059985}" dt="2021-12-06T03:22:56.044" v="157" actId="20577"/>
          <ac:spMkLst>
            <pc:docMk/>
            <pc:sldMk cId="1283991148" sldId="265"/>
            <ac:spMk id="3" creationId="{D132938E-1674-4353-9151-0FF5BE3A69A5}"/>
          </ac:spMkLst>
        </pc:spChg>
        <pc:picChg chg="add mod">
          <ac:chgData name="Noah Kramer" userId="S::nkramer2@villanova.edu::ad5598fa-8046-4865-ad5b-2a376382891f" providerId="AD" clId="Web-{4623765F-DBB9-49DD-E9DC-F295CA059985}" dt="2021-12-06T03:23:05.904" v="162" actId="1076"/>
          <ac:picMkLst>
            <pc:docMk/>
            <pc:sldMk cId="1283991148" sldId="265"/>
            <ac:picMk id="4" creationId="{F2F43FBD-D359-4738-B7FF-3643E0235ACF}"/>
          </ac:picMkLst>
        </pc:picChg>
        <pc:picChg chg="add mod">
          <ac:chgData name="Noah Kramer" userId="S::nkramer2@villanova.edu::ad5598fa-8046-4865-ad5b-2a376382891f" providerId="AD" clId="Web-{4623765F-DBB9-49DD-E9DC-F295CA059985}" dt="2021-12-06T03:23:24.701" v="167" actId="1076"/>
          <ac:picMkLst>
            <pc:docMk/>
            <pc:sldMk cId="1283991148" sldId="265"/>
            <ac:picMk id="5" creationId="{9D68EAF2-BB99-4C5C-A1BB-F48B85C04C9B}"/>
          </ac:picMkLst>
        </pc:picChg>
      </pc:sldChg>
      <pc:sldChg chg="addSp modSp new">
        <pc:chgData name="Noah Kramer" userId="S::nkramer2@villanova.edu::ad5598fa-8046-4865-ad5b-2a376382891f" providerId="AD" clId="Web-{4623765F-DBB9-49DD-E9DC-F295CA059985}" dt="2021-12-06T03:26:20.414" v="218" actId="1076"/>
        <pc:sldMkLst>
          <pc:docMk/>
          <pc:sldMk cId="2707413257" sldId="267"/>
        </pc:sldMkLst>
        <pc:spChg chg="mod">
          <ac:chgData name="Noah Kramer" userId="S::nkramer2@villanova.edu::ad5598fa-8046-4865-ad5b-2a376382891f" providerId="AD" clId="Web-{4623765F-DBB9-49DD-E9DC-F295CA059985}" dt="2021-12-06T03:24:10.312" v="180" actId="20577"/>
          <ac:spMkLst>
            <pc:docMk/>
            <pc:sldMk cId="2707413257" sldId="267"/>
            <ac:spMk id="2" creationId="{5A3E516F-A69A-40CE-AF7A-1C7EB853966E}"/>
          </ac:spMkLst>
        </pc:spChg>
        <pc:spChg chg="mod">
          <ac:chgData name="Noah Kramer" userId="S::nkramer2@villanova.edu::ad5598fa-8046-4865-ad5b-2a376382891f" providerId="AD" clId="Web-{4623765F-DBB9-49DD-E9DC-F295CA059985}" dt="2021-12-06T03:25:57.581" v="212" actId="20577"/>
          <ac:spMkLst>
            <pc:docMk/>
            <pc:sldMk cId="2707413257" sldId="267"/>
            <ac:spMk id="3" creationId="{C556508E-825F-4CF1-AF53-0B1BBE139FFB}"/>
          </ac:spMkLst>
        </pc:spChg>
        <pc:picChg chg="add mod">
          <ac:chgData name="Noah Kramer" userId="S::nkramer2@villanova.edu::ad5598fa-8046-4865-ad5b-2a376382891f" providerId="AD" clId="Web-{4623765F-DBB9-49DD-E9DC-F295CA059985}" dt="2021-12-06T03:26:04.503" v="215" actId="1076"/>
          <ac:picMkLst>
            <pc:docMk/>
            <pc:sldMk cId="2707413257" sldId="267"/>
            <ac:picMk id="4" creationId="{6917FD02-9062-43DF-A947-E1582A239EE9}"/>
          </ac:picMkLst>
        </pc:picChg>
        <pc:picChg chg="add mod">
          <ac:chgData name="Noah Kramer" userId="S::nkramer2@villanova.edu::ad5598fa-8046-4865-ad5b-2a376382891f" providerId="AD" clId="Web-{4623765F-DBB9-49DD-E9DC-F295CA059985}" dt="2021-12-06T03:26:20.414" v="218" actId="1076"/>
          <ac:picMkLst>
            <pc:docMk/>
            <pc:sldMk cId="2707413257" sldId="267"/>
            <ac:picMk id="5" creationId="{527A269D-D35C-4A4C-B1A3-8AB6918251D5}"/>
          </ac:picMkLst>
        </pc:picChg>
      </pc:sldChg>
      <pc:sldChg chg="addSp modSp new">
        <pc:chgData name="Noah Kramer" userId="S::nkramer2@villanova.edu::ad5598fa-8046-4865-ad5b-2a376382891f" providerId="AD" clId="Web-{4623765F-DBB9-49DD-E9DC-F295CA059985}" dt="2021-12-06T03:34:56.007" v="330" actId="1076"/>
        <pc:sldMkLst>
          <pc:docMk/>
          <pc:sldMk cId="2061330283" sldId="270"/>
        </pc:sldMkLst>
        <pc:spChg chg="mod">
          <ac:chgData name="Noah Kramer" userId="S::nkramer2@villanova.edu::ad5598fa-8046-4865-ad5b-2a376382891f" providerId="AD" clId="Web-{4623765F-DBB9-49DD-E9DC-F295CA059985}" dt="2021-12-06T03:31:14.907" v="240" actId="20577"/>
          <ac:spMkLst>
            <pc:docMk/>
            <pc:sldMk cId="2061330283" sldId="270"/>
            <ac:spMk id="2" creationId="{B2925EB4-3C56-495E-9F38-6F1F53DE9290}"/>
          </ac:spMkLst>
        </pc:spChg>
        <pc:spChg chg="mod">
          <ac:chgData name="Noah Kramer" userId="S::nkramer2@villanova.edu::ad5598fa-8046-4865-ad5b-2a376382891f" providerId="AD" clId="Web-{4623765F-DBB9-49DD-E9DC-F295CA059985}" dt="2021-12-06T03:34:26.506" v="321" actId="20577"/>
          <ac:spMkLst>
            <pc:docMk/>
            <pc:sldMk cId="2061330283" sldId="270"/>
            <ac:spMk id="3" creationId="{C8003355-EE9A-4624-BB9D-6E1424108A36}"/>
          </ac:spMkLst>
        </pc:spChg>
        <pc:picChg chg="add mod">
          <ac:chgData name="Noah Kramer" userId="S::nkramer2@villanova.edu::ad5598fa-8046-4865-ad5b-2a376382891f" providerId="AD" clId="Web-{4623765F-DBB9-49DD-E9DC-F295CA059985}" dt="2021-12-06T03:34:35.444" v="326" actId="1076"/>
          <ac:picMkLst>
            <pc:docMk/>
            <pc:sldMk cId="2061330283" sldId="270"/>
            <ac:picMk id="4" creationId="{7C35A151-C73E-4B2B-88C8-F12254B81525}"/>
          </ac:picMkLst>
        </pc:picChg>
        <pc:picChg chg="add mod">
          <ac:chgData name="Noah Kramer" userId="S::nkramer2@villanova.edu::ad5598fa-8046-4865-ad5b-2a376382891f" providerId="AD" clId="Web-{4623765F-DBB9-49DD-E9DC-F295CA059985}" dt="2021-12-06T03:34:56.007" v="330" actId="1076"/>
          <ac:picMkLst>
            <pc:docMk/>
            <pc:sldMk cId="2061330283" sldId="270"/>
            <ac:picMk id="5" creationId="{E1E49D3A-42F4-45A7-938A-43EFD7520D2E}"/>
          </ac:picMkLst>
        </pc:picChg>
      </pc:sldChg>
    </pc:docChg>
  </pc:docChgLst>
  <pc:docChgLst>
    <pc:chgData name="John S Murray" userId="5c110efb-8c26-4a90-affc-4cd74f9e9237" providerId="ADAL" clId="{277B296E-6A61-40B2-BA61-B66800BA1141}"/>
    <pc:docChg chg="undo custSel addSld modSld">
      <pc:chgData name="John S Murray" userId="5c110efb-8c26-4a90-affc-4cd74f9e9237" providerId="ADAL" clId="{277B296E-6A61-40B2-BA61-B66800BA1141}" dt="2021-12-05T23:13:37.795" v="127"/>
      <pc:docMkLst>
        <pc:docMk/>
      </pc:docMkLst>
      <pc:sldChg chg="addSp delSp modSp new mod setBg addAnim delAnim modAnim setClrOvrMap">
        <pc:chgData name="John S Murray" userId="5c110efb-8c26-4a90-affc-4cd74f9e9237" providerId="ADAL" clId="{277B296E-6A61-40B2-BA61-B66800BA1141}" dt="2021-12-05T23:13:37.795" v="127"/>
        <pc:sldMkLst>
          <pc:docMk/>
          <pc:sldMk cId="2505467900" sldId="256"/>
        </pc:sldMkLst>
        <pc:spChg chg="mod">
          <ac:chgData name="John S Murray" userId="5c110efb-8c26-4a90-affc-4cd74f9e9237" providerId="ADAL" clId="{277B296E-6A61-40B2-BA61-B66800BA1141}" dt="2021-12-05T23:12:23.742" v="124" actId="26606"/>
          <ac:spMkLst>
            <pc:docMk/>
            <pc:sldMk cId="2505467900" sldId="256"/>
            <ac:spMk id="2" creationId="{5369D407-C07C-461D-B96D-4809713E39F9}"/>
          </ac:spMkLst>
        </pc:spChg>
        <pc:spChg chg="mod">
          <ac:chgData name="John S Murray" userId="5c110efb-8c26-4a90-affc-4cd74f9e9237" providerId="ADAL" clId="{277B296E-6A61-40B2-BA61-B66800BA1141}" dt="2021-12-05T23:12:23.742" v="124" actId="26606"/>
          <ac:spMkLst>
            <pc:docMk/>
            <pc:sldMk cId="2505467900" sldId="256"/>
            <ac:spMk id="3" creationId="{69268884-1430-4552-9078-9545A951FB61}"/>
          </ac:spMkLst>
        </pc:spChg>
        <pc:spChg chg="add del">
          <ac:chgData name="John S Murray" userId="5c110efb-8c26-4a90-affc-4cd74f9e9237" providerId="ADAL" clId="{277B296E-6A61-40B2-BA61-B66800BA1141}" dt="2021-12-05T23:12:04.546" v="119" actId="26606"/>
          <ac:spMkLst>
            <pc:docMk/>
            <pc:sldMk cId="2505467900" sldId="256"/>
            <ac:spMk id="9" creationId="{71B2258F-86CA-4D4D-8270-BC05FCDEBFB3}"/>
          </ac:spMkLst>
        </pc:spChg>
        <pc:spChg chg="add del">
          <ac:chgData name="John S Murray" userId="5c110efb-8c26-4a90-affc-4cd74f9e9237" providerId="ADAL" clId="{277B296E-6A61-40B2-BA61-B66800BA1141}" dt="2021-12-05T23:12:23.725" v="123" actId="26606"/>
          <ac:spMkLst>
            <pc:docMk/>
            <pc:sldMk cId="2505467900" sldId="256"/>
            <ac:spMk id="11" creationId="{71B2258F-86CA-4D4D-8270-BC05FCDEBFB3}"/>
          </ac:spMkLst>
        </pc:spChg>
        <pc:spChg chg="add">
          <ac:chgData name="John S Murray" userId="5c110efb-8c26-4a90-affc-4cd74f9e9237" providerId="ADAL" clId="{277B296E-6A61-40B2-BA61-B66800BA1141}" dt="2021-12-05T23:12:23.742" v="124" actId="26606"/>
          <ac:spMkLst>
            <pc:docMk/>
            <pc:sldMk cId="2505467900" sldId="256"/>
            <ac:spMk id="14" creationId="{71B2258F-86CA-4D4D-8270-BC05FCDEBFB3}"/>
          </ac:spMkLst>
        </pc:spChg>
        <pc:picChg chg="add del">
          <ac:chgData name="John S Murray" userId="5c110efb-8c26-4a90-affc-4cd74f9e9237" providerId="ADAL" clId="{277B296E-6A61-40B2-BA61-B66800BA1141}" dt="2021-12-05T23:12:04.546" v="119" actId="26606"/>
          <ac:picMkLst>
            <pc:docMk/>
            <pc:sldMk cId="2505467900" sldId="256"/>
            <ac:picMk id="5" creationId="{91C3A015-7DDD-4671-B4F3-A1DB85544FE8}"/>
          </ac:picMkLst>
        </pc:picChg>
        <pc:picChg chg="add del">
          <ac:chgData name="John S Murray" userId="5c110efb-8c26-4a90-affc-4cd74f9e9237" providerId="ADAL" clId="{277B296E-6A61-40B2-BA61-B66800BA1141}" dt="2021-12-05T23:12:23.725" v="123" actId="26606"/>
          <ac:picMkLst>
            <pc:docMk/>
            <pc:sldMk cId="2505467900" sldId="256"/>
            <ac:picMk id="12" creationId="{7C932301-DF64-4231-832C-EA418154F831}"/>
          </ac:picMkLst>
        </pc:picChg>
        <pc:picChg chg="add">
          <ac:chgData name="John S Murray" userId="5c110efb-8c26-4a90-affc-4cd74f9e9237" providerId="ADAL" clId="{277B296E-6A61-40B2-BA61-B66800BA1141}" dt="2021-12-05T23:12:23.742" v="124" actId="26606"/>
          <ac:picMkLst>
            <pc:docMk/>
            <pc:sldMk cId="2505467900" sldId="256"/>
            <ac:picMk id="15" creationId="{91C3A015-7DDD-4671-B4F3-A1DB85544FE8}"/>
          </ac:picMkLst>
        </pc:picChg>
      </pc:sldChg>
      <pc:sldChg chg="modSp new mod">
        <pc:chgData name="John S Murray" userId="5c110efb-8c26-4a90-affc-4cd74f9e9237" providerId="ADAL" clId="{277B296E-6A61-40B2-BA61-B66800BA1141}" dt="2021-12-05T21:36:07.681" v="115" actId="20577"/>
        <pc:sldMkLst>
          <pc:docMk/>
          <pc:sldMk cId="1428460750" sldId="257"/>
        </pc:sldMkLst>
        <pc:spChg chg="mod">
          <ac:chgData name="John S Murray" userId="5c110efb-8c26-4a90-affc-4cd74f9e9237" providerId="ADAL" clId="{277B296E-6A61-40B2-BA61-B66800BA1141}" dt="2021-12-05T21:36:07.681" v="115" actId="20577"/>
          <ac:spMkLst>
            <pc:docMk/>
            <pc:sldMk cId="1428460750" sldId="257"/>
            <ac:spMk id="2" creationId="{97FA2232-E0BC-4109-95EE-5E849FA8739E}"/>
          </ac:spMkLst>
        </pc:spChg>
      </pc:sldChg>
      <pc:sldChg chg="addSp delSp modSp new mod">
        <pc:chgData name="John S Murray" userId="5c110efb-8c26-4a90-affc-4cd74f9e9237" providerId="ADAL" clId="{277B296E-6A61-40B2-BA61-B66800BA1141}" dt="2021-12-05T21:35:52.614" v="103" actId="27614"/>
        <pc:sldMkLst>
          <pc:docMk/>
          <pc:sldMk cId="1993739810" sldId="258"/>
        </pc:sldMkLst>
        <pc:spChg chg="mod">
          <ac:chgData name="John S Murray" userId="5c110efb-8c26-4a90-affc-4cd74f9e9237" providerId="ADAL" clId="{277B296E-6A61-40B2-BA61-B66800BA1141}" dt="2021-12-05T21:35:28.625" v="94" actId="20577"/>
          <ac:spMkLst>
            <pc:docMk/>
            <pc:sldMk cId="1993739810" sldId="258"/>
            <ac:spMk id="2" creationId="{07D6FF58-4FBD-4712-8217-321A4F0CC30F}"/>
          </ac:spMkLst>
        </pc:spChg>
        <pc:spChg chg="del">
          <ac:chgData name="John S Murray" userId="5c110efb-8c26-4a90-affc-4cd74f9e9237" providerId="ADAL" clId="{277B296E-6A61-40B2-BA61-B66800BA1141}" dt="2021-12-05T21:35:50.784" v="102"/>
          <ac:spMkLst>
            <pc:docMk/>
            <pc:sldMk cId="1993739810" sldId="258"/>
            <ac:spMk id="3" creationId="{F40FEFAF-F97C-44E3-A0EE-A17CDBD6C8A2}"/>
          </ac:spMkLst>
        </pc:spChg>
        <pc:picChg chg="add mod">
          <ac:chgData name="John S Murray" userId="5c110efb-8c26-4a90-affc-4cd74f9e9237" providerId="ADAL" clId="{277B296E-6A61-40B2-BA61-B66800BA1141}" dt="2021-12-05T21:35:52.614" v="103" actId="27614"/>
          <ac:picMkLst>
            <pc:docMk/>
            <pc:sldMk cId="1993739810" sldId="258"/>
            <ac:picMk id="5" creationId="{07F954ED-264D-44A4-9FE9-D6702E3B042A}"/>
          </ac:picMkLst>
        </pc:picChg>
      </pc:sldChg>
      <pc:sldChg chg="addSp delSp modSp new mod">
        <pc:chgData name="John S Murray" userId="5c110efb-8c26-4a90-affc-4cd74f9e9237" providerId="ADAL" clId="{277B296E-6A61-40B2-BA61-B66800BA1141}" dt="2021-12-05T21:35:55.861" v="106" actId="962"/>
        <pc:sldMkLst>
          <pc:docMk/>
          <pc:sldMk cId="3173688002" sldId="259"/>
        </pc:sldMkLst>
        <pc:spChg chg="mod">
          <ac:chgData name="John S Murray" userId="5c110efb-8c26-4a90-affc-4cd74f9e9237" providerId="ADAL" clId="{277B296E-6A61-40B2-BA61-B66800BA1141}" dt="2021-12-05T21:35:33.150" v="101" actId="20577"/>
          <ac:spMkLst>
            <pc:docMk/>
            <pc:sldMk cId="3173688002" sldId="259"/>
            <ac:spMk id="2" creationId="{8BCF6D73-0551-4E2B-B575-4958D5F3BB36}"/>
          </ac:spMkLst>
        </pc:spChg>
        <pc:spChg chg="del">
          <ac:chgData name="John S Murray" userId="5c110efb-8c26-4a90-affc-4cd74f9e9237" providerId="ADAL" clId="{277B296E-6A61-40B2-BA61-B66800BA1141}" dt="2021-12-05T21:35:54.973" v="104"/>
          <ac:spMkLst>
            <pc:docMk/>
            <pc:sldMk cId="3173688002" sldId="259"/>
            <ac:spMk id="3" creationId="{644826FA-B3ED-4702-AC06-A584B02E9F25}"/>
          </ac:spMkLst>
        </pc:spChg>
        <pc:picChg chg="add mod">
          <ac:chgData name="John S Murray" userId="5c110efb-8c26-4a90-affc-4cd74f9e9237" providerId="ADAL" clId="{277B296E-6A61-40B2-BA61-B66800BA1141}" dt="2021-12-05T21:35:55.861" v="106" actId="962"/>
          <ac:picMkLst>
            <pc:docMk/>
            <pc:sldMk cId="3173688002" sldId="259"/>
            <ac:picMk id="5" creationId="{90B95712-7C68-42D4-828A-47D2A5C778FB}"/>
          </ac:picMkLst>
        </pc:picChg>
      </pc:sldChg>
      <pc:sldChg chg="new">
        <pc:chgData name="John S Murray" userId="5c110efb-8c26-4a90-affc-4cd74f9e9237" providerId="ADAL" clId="{277B296E-6A61-40B2-BA61-B66800BA1141}" dt="2021-12-05T21:35:58.685" v="107" actId="680"/>
        <pc:sldMkLst>
          <pc:docMk/>
          <pc:sldMk cId="2912733153" sldId="260"/>
        </pc:sldMkLst>
      </pc:sldChg>
    </pc:docChg>
  </pc:docChgLst>
  <pc:docChgLst>
    <pc:chgData name="Braeden Hecht" userId="S::bhecht2@villanova.edu::fa99b1c6-187a-4d8d-b1ef-5c472dc06ad6" providerId="AD" clId="Web-{CDEAB383-081E-1344-E65C-57BDE852D083}"/>
    <pc:docChg chg="addSld delSld modSld">
      <pc:chgData name="Braeden Hecht" userId="S::bhecht2@villanova.edu::fa99b1c6-187a-4d8d-b1ef-5c472dc06ad6" providerId="AD" clId="Web-{CDEAB383-081E-1344-E65C-57BDE852D083}" dt="2021-12-06T03:34:47.437" v="159" actId="20577"/>
      <pc:docMkLst>
        <pc:docMk/>
      </pc:docMkLst>
      <pc:sldChg chg="modSp">
        <pc:chgData name="Braeden Hecht" userId="S::bhecht2@villanova.edu::fa99b1c6-187a-4d8d-b1ef-5c472dc06ad6" providerId="AD" clId="Web-{CDEAB383-081E-1344-E65C-57BDE852D083}" dt="2021-12-06T03:34:47.437" v="159" actId="20577"/>
        <pc:sldMkLst>
          <pc:docMk/>
          <pc:sldMk cId="1103046031" sldId="261"/>
        </pc:sldMkLst>
        <pc:spChg chg="mod">
          <ac:chgData name="Braeden Hecht" userId="S::bhecht2@villanova.edu::fa99b1c6-187a-4d8d-b1ef-5c472dc06ad6" providerId="AD" clId="Web-{CDEAB383-081E-1344-E65C-57BDE852D083}" dt="2021-12-06T03:34:47.437" v="159" actId="20577"/>
          <ac:spMkLst>
            <pc:docMk/>
            <pc:sldMk cId="1103046031" sldId="261"/>
            <ac:spMk id="3" creationId="{AC41BA16-57CE-418C-982C-131901801254}"/>
          </ac:spMkLst>
        </pc:spChg>
      </pc:sldChg>
      <pc:sldChg chg="addSp modSp new">
        <pc:chgData name="Braeden Hecht" userId="S::bhecht2@villanova.edu::fa99b1c6-187a-4d8d-b1ef-5c472dc06ad6" providerId="AD" clId="Web-{CDEAB383-081E-1344-E65C-57BDE852D083}" dt="2021-12-06T03:26:37.771" v="74"/>
        <pc:sldMkLst>
          <pc:docMk/>
          <pc:sldMk cId="328901101" sldId="266"/>
        </pc:sldMkLst>
        <pc:spChg chg="mod">
          <ac:chgData name="Braeden Hecht" userId="S::bhecht2@villanova.edu::fa99b1c6-187a-4d8d-b1ef-5c472dc06ad6" providerId="AD" clId="Web-{CDEAB383-081E-1344-E65C-57BDE852D083}" dt="2021-12-06T03:24:05.580" v="52" actId="20577"/>
          <ac:spMkLst>
            <pc:docMk/>
            <pc:sldMk cId="328901101" sldId="266"/>
            <ac:spMk id="2" creationId="{3D82E354-1D25-4412-8522-048FE4F30537}"/>
          </ac:spMkLst>
        </pc:spChg>
        <pc:spChg chg="mod">
          <ac:chgData name="Braeden Hecht" userId="S::bhecht2@villanova.edu::fa99b1c6-187a-4d8d-b1ef-5c472dc06ad6" providerId="AD" clId="Web-{CDEAB383-081E-1344-E65C-57BDE852D083}" dt="2021-12-06T03:24:33.393" v="58" actId="20577"/>
          <ac:spMkLst>
            <pc:docMk/>
            <pc:sldMk cId="328901101" sldId="266"/>
            <ac:spMk id="3" creationId="{684009D6-725A-4820-ADD4-E54181C26D6C}"/>
          </ac:spMkLst>
        </pc:spChg>
        <pc:picChg chg="add mod modCrop">
          <ac:chgData name="Braeden Hecht" userId="S::bhecht2@villanova.edu::fa99b1c6-187a-4d8d-b1ef-5c472dc06ad6" providerId="AD" clId="Web-{CDEAB383-081E-1344-E65C-57BDE852D083}" dt="2021-12-06T03:25:25.051" v="66" actId="14100"/>
          <ac:picMkLst>
            <pc:docMk/>
            <pc:sldMk cId="328901101" sldId="266"/>
            <ac:picMk id="4" creationId="{10F721EA-52E3-43DE-87DE-F54E7653BF1D}"/>
          </ac:picMkLst>
        </pc:picChg>
        <pc:picChg chg="add mod modCrop">
          <ac:chgData name="Braeden Hecht" userId="S::bhecht2@villanova.edu::fa99b1c6-187a-4d8d-b1ef-5c472dc06ad6" providerId="AD" clId="Web-{CDEAB383-081E-1344-E65C-57BDE852D083}" dt="2021-12-06T03:26:37.771" v="74"/>
          <ac:picMkLst>
            <pc:docMk/>
            <pc:sldMk cId="328901101" sldId="266"/>
            <ac:picMk id="5" creationId="{43033FCC-35DF-438F-B3A6-B7EB08E11DFA}"/>
          </ac:picMkLst>
        </pc:picChg>
      </pc:sldChg>
      <pc:sldChg chg="modSp new del">
        <pc:chgData name="Braeden Hecht" userId="S::bhecht2@villanova.edu::fa99b1c6-187a-4d8d-b1ef-5c472dc06ad6" providerId="AD" clId="Web-{CDEAB383-081E-1344-E65C-57BDE852D083}" dt="2021-12-06T03:22:31.719" v="36"/>
        <pc:sldMkLst>
          <pc:docMk/>
          <pc:sldMk cId="785813858" sldId="266"/>
        </pc:sldMkLst>
        <pc:spChg chg="mod">
          <ac:chgData name="Braeden Hecht" userId="S::bhecht2@villanova.edu::fa99b1c6-187a-4d8d-b1ef-5c472dc06ad6" providerId="AD" clId="Web-{CDEAB383-081E-1344-E65C-57BDE852D083}" dt="2021-12-06T03:22:23.500" v="35" actId="20577"/>
          <ac:spMkLst>
            <pc:docMk/>
            <pc:sldMk cId="785813858" sldId="266"/>
            <ac:spMk id="2" creationId="{8F4F12C0-1FDC-4016-BF66-FA6D693D2CA4}"/>
          </ac:spMkLst>
        </pc:spChg>
      </pc:sldChg>
      <pc:sldChg chg="addSp modSp new">
        <pc:chgData name="Braeden Hecht" userId="S::bhecht2@villanova.edu::fa99b1c6-187a-4d8d-b1ef-5c472dc06ad6" providerId="AD" clId="Web-{CDEAB383-081E-1344-E65C-57BDE852D083}" dt="2021-12-06T03:29:22.305" v="110" actId="1076"/>
        <pc:sldMkLst>
          <pc:docMk/>
          <pc:sldMk cId="91865478" sldId="268"/>
        </pc:sldMkLst>
        <pc:spChg chg="mod">
          <ac:chgData name="Braeden Hecht" userId="S::bhecht2@villanova.edu::fa99b1c6-187a-4d8d-b1ef-5c472dc06ad6" providerId="AD" clId="Web-{CDEAB383-081E-1344-E65C-57BDE852D083}" dt="2021-12-06T03:27:29.475" v="92" actId="20577"/>
          <ac:spMkLst>
            <pc:docMk/>
            <pc:sldMk cId="91865478" sldId="268"/>
            <ac:spMk id="2" creationId="{FD1A2493-7B24-4C5F-8356-6046F9415851}"/>
          </ac:spMkLst>
        </pc:spChg>
        <pc:spChg chg="mod">
          <ac:chgData name="Braeden Hecht" userId="S::bhecht2@villanova.edu::fa99b1c6-187a-4d8d-b1ef-5c472dc06ad6" providerId="AD" clId="Web-{CDEAB383-081E-1344-E65C-57BDE852D083}" dt="2021-12-06T03:27:56.819" v="96" actId="20577"/>
          <ac:spMkLst>
            <pc:docMk/>
            <pc:sldMk cId="91865478" sldId="268"/>
            <ac:spMk id="3" creationId="{5EF130EC-2062-40B1-856A-AD9FB0DE1A47}"/>
          </ac:spMkLst>
        </pc:spChg>
        <pc:picChg chg="add mod modCrop">
          <ac:chgData name="Braeden Hecht" userId="S::bhecht2@villanova.edu::fa99b1c6-187a-4d8d-b1ef-5c472dc06ad6" providerId="AD" clId="Web-{CDEAB383-081E-1344-E65C-57BDE852D083}" dt="2021-12-06T03:28:40.523" v="104"/>
          <ac:picMkLst>
            <pc:docMk/>
            <pc:sldMk cId="91865478" sldId="268"/>
            <ac:picMk id="4" creationId="{1598E05E-07A6-4788-AE8F-E56F44DE8B91}"/>
          </ac:picMkLst>
        </pc:picChg>
        <pc:picChg chg="add mod modCrop">
          <ac:chgData name="Braeden Hecht" userId="S::bhecht2@villanova.edu::fa99b1c6-187a-4d8d-b1ef-5c472dc06ad6" providerId="AD" clId="Web-{CDEAB383-081E-1344-E65C-57BDE852D083}" dt="2021-12-06T03:29:22.305" v="110" actId="1076"/>
          <ac:picMkLst>
            <pc:docMk/>
            <pc:sldMk cId="91865478" sldId="268"/>
            <ac:picMk id="5" creationId="{C65BB23D-19CE-4AC4-BF48-DBAD065775F9}"/>
          </ac:picMkLst>
        </pc:picChg>
      </pc:sldChg>
      <pc:sldChg chg="addSp modSp new">
        <pc:chgData name="Braeden Hecht" userId="S::bhecht2@villanova.edu::fa99b1c6-187a-4d8d-b1ef-5c472dc06ad6" providerId="AD" clId="Web-{CDEAB383-081E-1344-E65C-57BDE852D083}" dt="2021-12-06T03:31:52.261" v="153" actId="1076"/>
        <pc:sldMkLst>
          <pc:docMk/>
          <pc:sldMk cId="208551875" sldId="269"/>
        </pc:sldMkLst>
        <pc:spChg chg="mod">
          <ac:chgData name="Braeden Hecht" userId="S::bhecht2@villanova.edu::fa99b1c6-187a-4d8d-b1ef-5c472dc06ad6" providerId="AD" clId="Web-{CDEAB383-081E-1344-E65C-57BDE852D083}" dt="2021-12-06T03:30:05.509" v="137" actId="20577"/>
          <ac:spMkLst>
            <pc:docMk/>
            <pc:sldMk cId="208551875" sldId="269"/>
            <ac:spMk id="2" creationId="{86097680-6A00-4A30-92DE-5F2C60A591BF}"/>
          </ac:spMkLst>
        </pc:spChg>
        <pc:spChg chg="mod">
          <ac:chgData name="Braeden Hecht" userId="S::bhecht2@villanova.edu::fa99b1c6-187a-4d8d-b1ef-5c472dc06ad6" providerId="AD" clId="Web-{CDEAB383-081E-1344-E65C-57BDE852D083}" dt="2021-12-06T03:30:45.901" v="140" actId="20577"/>
          <ac:spMkLst>
            <pc:docMk/>
            <pc:sldMk cId="208551875" sldId="269"/>
            <ac:spMk id="3" creationId="{0928F954-5374-41F5-B5A6-B0FE3D3149C8}"/>
          </ac:spMkLst>
        </pc:spChg>
        <pc:picChg chg="add mod modCrop">
          <ac:chgData name="Braeden Hecht" userId="S::bhecht2@villanova.edu::fa99b1c6-187a-4d8d-b1ef-5c472dc06ad6" providerId="AD" clId="Web-{CDEAB383-081E-1344-E65C-57BDE852D083}" dt="2021-12-06T03:31:46.621" v="151" actId="1076"/>
          <ac:picMkLst>
            <pc:docMk/>
            <pc:sldMk cId="208551875" sldId="269"/>
            <ac:picMk id="4" creationId="{C20DB5F8-A813-4B03-9936-1F6FECD88040}"/>
          </ac:picMkLst>
        </pc:picChg>
        <pc:picChg chg="add mod modCrop">
          <ac:chgData name="Braeden Hecht" userId="S::bhecht2@villanova.edu::fa99b1c6-187a-4d8d-b1ef-5c472dc06ad6" providerId="AD" clId="Web-{CDEAB383-081E-1344-E65C-57BDE852D083}" dt="2021-12-06T03:31:52.261" v="153" actId="1076"/>
          <ac:picMkLst>
            <pc:docMk/>
            <pc:sldMk cId="208551875" sldId="269"/>
            <ac:picMk id="5" creationId="{3A7E1BB2-2548-47CE-A76F-0AF58BD8DC1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AC94-BFA8-4754-8B29-F10C59E5B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040CA-EA70-48C5-95D7-E51131A4C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070D2-2637-4FA6-9F36-BD8F1EF7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5F03-38E1-4AAB-8409-FDE41483419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9B341-8464-4EDF-96B2-F524E65C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14015-D3B5-46E2-A7D3-8906B1F17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D58C-176D-4DD9-8B6A-A083DA8D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8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4BE8-A951-4CED-B181-4291A560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62BE5-F29E-40A8-8A3B-8BFBEE3A5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04323-48DC-4B27-A47C-6AE58E446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5F03-38E1-4AAB-8409-FDE41483419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30F72-2B12-47C6-8650-2B40F778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E34A4-152E-4B8F-8701-ACB1FD74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D58C-176D-4DD9-8B6A-A083DA8D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2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4EEC6F-51F3-46A2-AA67-6B886AB4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65570-BDB3-4941-B853-10C9B8C46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F8BBF-F9F6-42E0-97EB-2C1A5D6D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5F03-38E1-4AAB-8409-FDE41483419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BFD44-4D26-4AE3-8671-84796C97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8F1EB-B4BD-4397-BBFF-64A1590A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D58C-176D-4DD9-8B6A-A083DA8D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9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3FE2-0B81-4AD9-91CD-3218F17F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BAD34-E9B3-40AE-853B-D64DC384C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8BD1B-C5DB-45E4-9A55-27488E51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5F03-38E1-4AAB-8409-FDE41483419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5BB45-00E6-4822-B3EA-BE368B2B0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2C8B0-217C-4747-A41D-CF978D58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D58C-176D-4DD9-8B6A-A083DA8D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1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D6DB-5345-4961-BD97-3E8FE9464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0DE2E-6212-4802-86DD-24828CE20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A5C9A-E40D-40DD-8F15-7187C277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5F03-38E1-4AAB-8409-FDE41483419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B5C6E-0AA8-4518-9565-A9686C75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53A02-89DE-4F0F-819F-65EBF705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D58C-176D-4DD9-8B6A-A083DA8D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4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9E2E-9794-4124-B133-4E1F57E7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E4CFB-3E20-4834-8524-94C6D998C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8AB31-003E-456B-858A-42300CD17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1575D-F864-413C-A74F-5BF6E215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5F03-38E1-4AAB-8409-FDE41483419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B712C-8D28-4CE2-8AC1-4F8DD4AE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783D5-4835-4FE3-9A90-76A758A9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D58C-176D-4DD9-8B6A-A083DA8D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1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DB32-B416-4E4E-B816-9BB7DDB8F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0C134-5650-4A56-A2DB-F26A9F561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D6415-36CE-46A9-84B0-D08C20477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DC5D9-97C3-47A5-B02A-6DD5696C9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82024-2EAF-4103-86A9-FE5A76E00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F59346-3A20-483C-BF6D-43795459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5F03-38E1-4AAB-8409-FDE41483419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8BBA6-0187-4339-AAE7-04985CBC5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8978D1-912E-41C0-9C2E-4EBA8592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D58C-176D-4DD9-8B6A-A083DA8D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0A0D-1DD4-4D99-8A1D-D525C491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3F47B-12B5-4906-AD6B-AF649075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5F03-38E1-4AAB-8409-FDE41483419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7377D-ABF3-453E-9245-05633308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D7939-5D71-4979-8488-6C30A7DF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D58C-176D-4DD9-8B6A-A083DA8D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2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1D83A-C343-45FC-95DB-F8713C67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5F03-38E1-4AAB-8409-FDE41483419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411F08-0747-44DD-B550-0BAB78D0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7690D-82D9-46FD-A184-BBEAD292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D58C-176D-4DD9-8B6A-A083DA8D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8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EB4D-D6BD-4441-A43D-3EF5FF6E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EA904-8BF2-433F-96AC-F8FDCDCFC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A73AB-13BD-43BF-986A-BC9175568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03827-70F2-489D-9012-E795577C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5F03-38E1-4AAB-8409-FDE41483419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D4100-E017-42AD-9C27-FC188D02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82D3E-3F32-4885-9022-9E8085AB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D58C-176D-4DD9-8B6A-A083DA8D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3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E6E85-D8F4-476C-94C4-F31F6113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66E4D-4D32-4EE4-812E-207B89BEC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5A0A2-02C6-4E49-AE7F-3D15B265F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6378C-863F-4F9B-8721-E9D78AF0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5F03-38E1-4AAB-8409-FDE41483419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4AEF1-2474-4A59-8020-DD050035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C8422-11A9-4BA7-B3A7-3AE9E807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D58C-176D-4DD9-8B6A-A083DA8D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51E8A-A1A5-489E-BC45-6C1F644F6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CBE23-93DA-4AFC-8370-E25D12349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8863C-760C-4378-9514-72544752F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5F03-38E1-4AAB-8409-FDE41483419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D1AE1-80C1-4086-94AD-313B35111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3C691-3730-49A7-BA7F-B3DAC230D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7D58C-176D-4DD9-8B6A-A083DA8D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2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Film reel and slate">
            <a:extLst>
              <a:ext uri="{FF2B5EF4-FFF2-40B4-BE49-F238E27FC236}">
                <a16:creationId xmlns:a16="http://schemas.microsoft.com/office/drawing/2014/main" id="{91C3A015-7DDD-4671-B4F3-A1DB85544F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496" b="323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69D407-C07C-461D-B96D-4809713E3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Movie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68884-1430-4552-9078-9545A951F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Noah Kramer, Jack Murray, Peter Willis and Braeden Hecht</a:t>
            </a:r>
          </a:p>
        </p:txBody>
      </p:sp>
    </p:spTree>
    <p:extLst>
      <p:ext uri="{BB962C8B-B14F-4D97-AF65-F5344CB8AC3E}">
        <p14:creationId xmlns:p14="http://schemas.microsoft.com/office/powerpoint/2010/main" val="2505467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7858-2BB6-4E59-8E29-648A550BF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DISTINCT Operator 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2938E-1674-4353-9151-0FF5BE3A6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Lists all studio names in the database</a:t>
            </a: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2F43FBD-D359-4738-B7FF-3643E0235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85" y="2710084"/>
            <a:ext cx="6754483" cy="1437829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D68EAF2-BB99-4C5C-A1BB-F48B85C04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805" y="2466167"/>
            <a:ext cx="3362504" cy="309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91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E354-1D25-4412-8522-048FE4F3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 Statement 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09D6-725A-4820-ADD4-E54181C26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Lists all movies with a specific actor</a:t>
            </a: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0F721EA-52E3-43DE-87DE-F54E7653BF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03" t="19703" r="49478" b="60967"/>
          <a:stretch/>
        </p:blipFill>
        <p:spPr>
          <a:xfrm>
            <a:off x="841332" y="2834927"/>
            <a:ext cx="6022331" cy="2254332"/>
          </a:xfrm>
          <a:prstGeom prst="rect">
            <a:avLst/>
          </a:prstGeom>
        </p:spPr>
      </p:pic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3033FCC-35DF-438F-B3A6-B7EB08E11D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83" t="50415" r="71037" b="44516"/>
          <a:stretch/>
        </p:blipFill>
        <p:spPr>
          <a:xfrm>
            <a:off x="7354866" y="3262900"/>
            <a:ext cx="3101188" cy="114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1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E516F-A69A-40CE-AF7A-1C7EB8539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LIKE Operator 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6508E-825F-4CF1-AF53-0B1BBE139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List all production studios located in California</a:t>
            </a:r>
            <a:endParaRPr lang="en-US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917FD02-9062-43DF-A947-E1582A23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27" y="2962558"/>
            <a:ext cx="5834332" cy="1249187"/>
          </a:xfrm>
          <a:prstGeom prst="rect">
            <a:avLst/>
          </a:prstGeom>
        </p:spPr>
      </p:pic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27A269D-D35C-4A4C-B1A3-8AB691825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973" y="2642110"/>
            <a:ext cx="3798318" cy="249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1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2493-7B24-4C5F-8356-6046F9415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COUNT Operator 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30EC-2062-40B1-856A-AD9FB0DE1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Lists number of movies in each genre</a:t>
            </a: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598E05E-07A6-4788-AE8F-E56F44DE8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49" t="27387" r="61305" b="63939"/>
          <a:stretch/>
        </p:blipFill>
        <p:spPr>
          <a:xfrm>
            <a:off x="721916" y="2887119"/>
            <a:ext cx="5502490" cy="1660506"/>
          </a:xfrm>
          <a:prstGeom prst="rect">
            <a:avLst/>
          </a:prstGeom>
        </p:spPr>
      </p:pic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65BB23D-19CE-4AC4-BF48-DBAD065775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29" t="50164" r="65201" b="31148"/>
          <a:stretch/>
        </p:blipFill>
        <p:spPr>
          <a:xfrm>
            <a:off x="6258840" y="2605285"/>
            <a:ext cx="3308687" cy="257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5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7680-6A00-4A30-92DE-5F2C60A59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Min/Max Operator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8F954-5374-41F5-B5A6-B0FE3D314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Finds the oldest actor in the database</a:t>
            </a:r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20DB5F8-A813-4B03-9936-1F6FECD880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45" t="18376" r="380" b="49933"/>
          <a:stretch/>
        </p:blipFill>
        <p:spPr>
          <a:xfrm>
            <a:off x="1227551" y="2906257"/>
            <a:ext cx="5561749" cy="1745361"/>
          </a:xfrm>
          <a:prstGeom prst="rect">
            <a:avLst/>
          </a:prstGeom>
        </p:spPr>
      </p:pic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A7E1BB2-2548-47CE-A76F-0AF58BD8DC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197" r="380" b="8547"/>
          <a:stretch/>
        </p:blipFill>
        <p:spPr>
          <a:xfrm>
            <a:off x="935276" y="5087873"/>
            <a:ext cx="7273455" cy="66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1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5EB4-3C56-495E-9F38-6F1F53DE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Advanced Query: JOIN 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03355-EE9A-4624-BB9D-6E142410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Find all actors that acted in a movie that was produced by a studio where Stanley Kubrick was president</a:t>
            </a:r>
          </a:p>
          <a:p>
            <a:endParaRPr lang="en-US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C35A151-C73E-4B2B-88C8-F12254B81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65" y="2809045"/>
            <a:ext cx="8695425" cy="1498701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1E49D3A-42F4-45A7-938A-43EFD7520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114" y="2992918"/>
            <a:ext cx="2529696" cy="238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3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A2232-E0BC-4109-95EE-5E849FA8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D3853-C0CB-4F35-B72F-B638EB33E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 database containing movies and all their pertinent attributes</a:t>
            </a:r>
          </a:p>
          <a:p>
            <a:r>
              <a:rPr lang="en-US">
                <a:ea typeface="+mn-lt"/>
                <a:cs typeface="+mn-lt"/>
              </a:rPr>
              <a:t>Users will be able to query the database to get information such as:</a:t>
            </a:r>
          </a:p>
          <a:p>
            <a:pPr lvl="1"/>
            <a:r>
              <a:rPr lang="en-US">
                <a:ea typeface="+mn-lt"/>
                <a:cs typeface="+mn-lt"/>
              </a:rPr>
              <a:t>Movies with a particular actor or director</a:t>
            </a:r>
          </a:p>
          <a:p>
            <a:pPr lvl="1"/>
            <a:r>
              <a:rPr lang="en-US">
                <a:ea typeface="+mn-lt"/>
                <a:cs typeface="+mn-lt"/>
              </a:rPr>
              <a:t>Movies released in certain years</a:t>
            </a:r>
          </a:p>
          <a:p>
            <a:pPr lvl="1"/>
            <a:r>
              <a:rPr lang="en-US">
                <a:ea typeface="+mn-lt"/>
                <a:cs typeface="+mn-lt"/>
              </a:rPr>
              <a:t>Movies of a particular rating</a:t>
            </a:r>
          </a:p>
          <a:p>
            <a:pPr lvl="1"/>
            <a:r>
              <a:rPr lang="en-US">
                <a:cs typeface="Calibri"/>
              </a:rPr>
              <a:t>And much more!</a:t>
            </a:r>
          </a:p>
        </p:txBody>
      </p:sp>
    </p:spTree>
    <p:extLst>
      <p:ext uri="{BB962C8B-B14F-4D97-AF65-F5344CB8AC3E}">
        <p14:creationId xmlns:p14="http://schemas.microsoft.com/office/powerpoint/2010/main" val="142846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25EE2-5F09-4EB4-9E2D-C32A76BF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Business Rules and Restrictions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1BA16-57CE-418C-982C-131901801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All movies must:</a:t>
            </a:r>
          </a:p>
          <a:p>
            <a:r>
              <a:rPr lang="en-US">
                <a:ea typeface="+mn-lt"/>
                <a:cs typeface="+mn-lt"/>
              </a:rPr>
              <a:t>Have at least one director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Have a release year</a:t>
            </a:r>
            <a:endParaRPr lang="en-US"/>
          </a:p>
          <a:p>
            <a:r>
              <a:rPr lang="en-US">
                <a:ea typeface="+mn-lt"/>
                <a:cs typeface="+mn-lt"/>
              </a:rPr>
              <a:t>Have at least one genre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Have a production studio</a:t>
            </a:r>
            <a:endParaRPr lang="en-US"/>
          </a:p>
          <a:p>
            <a:r>
              <a:rPr lang="en-US">
                <a:ea typeface="+mn-lt"/>
                <a:cs typeface="+mn-lt"/>
              </a:rPr>
              <a:t>Have a rating between 0 and 10</a:t>
            </a:r>
            <a:endParaRPr lang="en-US"/>
          </a:p>
          <a:p>
            <a:r>
              <a:rPr lang="en-US">
                <a:ea typeface="+mn-lt"/>
                <a:cs typeface="+mn-lt"/>
              </a:rPr>
              <a:t>Have birthdate for each actor and director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04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FF58-4FBD-4712-8217-321A4F0C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 Diagram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1B123AC6-83B9-42D6-9914-E08B84325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793" y="1335023"/>
            <a:ext cx="6542360" cy="4841940"/>
          </a:xfrm>
        </p:spPr>
      </p:pic>
    </p:spTree>
    <p:extLst>
      <p:ext uri="{BB962C8B-B14F-4D97-AF65-F5344CB8AC3E}">
        <p14:creationId xmlns:p14="http://schemas.microsoft.com/office/powerpoint/2010/main" val="199373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F6D73-0551-4E2B-B575-4958D5F3B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</a:t>
            </a:r>
          </a:p>
        </p:txBody>
      </p:sp>
      <p:pic>
        <p:nvPicPr>
          <p:cNvPr id="6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D4658FF-A4CC-4E7D-8A1E-28B30B929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3445" y="1825625"/>
            <a:ext cx="3785110" cy="4351338"/>
          </a:xfrm>
        </p:spPr>
      </p:pic>
    </p:spTree>
    <p:extLst>
      <p:ext uri="{BB962C8B-B14F-4D97-AF65-F5344CB8AC3E}">
        <p14:creationId xmlns:p14="http://schemas.microsoft.com/office/powerpoint/2010/main" val="317368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491F-BA70-4B40-B72F-6F7EF75D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Movie Table</a:t>
            </a:r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61A5F972-42E4-42D9-9447-00D98F5A8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3" y="1524861"/>
            <a:ext cx="9428670" cy="468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3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DB4E-37B6-48DD-B980-0C124AF0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Actor &amp; Director Tables</a:t>
            </a:r>
            <a:endParaRPr lang="en-US"/>
          </a:p>
        </p:txBody>
      </p:sp>
      <p:pic>
        <p:nvPicPr>
          <p:cNvPr id="4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5BA2930A-2746-4B70-B3F8-F246869EA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47" y="1500996"/>
            <a:ext cx="5201727" cy="4977440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913118-FAC1-49DF-8EF9-2DDFA977B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816" y="2334513"/>
            <a:ext cx="6466935" cy="260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79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268B-53A0-43C5-A6D0-349B5BF2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Production Studio Table</a:t>
            </a:r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99954C6-C7BD-4882-8352-415BFED8F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74" y="2284462"/>
            <a:ext cx="11082068" cy="272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1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4CA8-9437-4E0F-B56A-A646809E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Simple Query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B1EAF-98F2-459D-B3D2-79A2943FE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Finding all drama films released after the turn of the century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B975510-4E66-4020-A4C2-C2B839B61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65" y="2527739"/>
            <a:ext cx="8637916" cy="1227425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307BF9D-A706-4D5A-BFF8-3FFDEBDC2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552" y="3877474"/>
            <a:ext cx="8292859" cy="136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2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Movie Database</vt:lpstr>
      <vt:lpstr>Overview</vt:lpstr>
      <vt:lpstr>Business Rules and Restrictions</vt:lpstr>
      <vt:lpstr>ER Diagram</vt:lpstr>
      <vt:lpstr>Schema</vt:lpstr>
      <vt:lpstr>Movie Table</vt:lpstr>
      <vt:lpstr>Actor &amp; Director Tables</vt:lpstr>
      <vt:lpstr>Production Studio Table</vt:lpstr>
      <vt:lpstr>Simple Query</vt:lpstr>
      <vt:lpstr>DISTINCT Operator Example</vt:lpstr>
      <vt:lpstr>IN Statement Example</vt:lpstr>
      <vt:lpstr>LIKE Operator Example</vt:lpstr>
      <vt:lpstr>COUNT Operator Example</vt:lpstr>
      <vt:lpstr>Min/Max Operator Example</vt:lpstr>
      <vt:lpstr>Advanced Query: JOIN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Database</dc:title>
  <dc:creator>John S Murray</dc:creator>
  <cp:revision>1</cp:revision>
  <dcterms:created xsi:type="dcterms:W3CDTF">2021-12-05T21:33:03Z</dcterms:created>
  <dcterms:modified xsi:type="dcterms:W3CDTF">2021-12-06T03:35:14Z</dcterms:modified>
</cp:coreProperties>
</file>