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558"/>
  </p:normalViewPr>
  <p:slideViewPr>
    <p:cSldViewPr snapToGrid="0" snapToObjects="1">
      <p:cViewPr>
        <p:scale>
          <a:sx n="112" d="100"/>
          <a:sy n="112" d="100"/>
        </p:scale>
        <p:origin x="8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F882-9C58-8E41-8DB4-7C3CEEEA63E2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8F1-A71B-DC4B-A9CE-E3D0DFB5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1F10-12D0-634A-A163-B2CB314C2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8908189-A954-3D4F-9BC3-B057C0DF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52" y="368193"/>
            <a:ext cx="7160848" cy="612161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75491CC-C455-184D-84AB-E3049866C45D}"/>
              </a:ext>
            </a:extLst>
          </p:cNvPr>
          <p:cNvGrpSpPr/>
          <p:nvPr/>
        </p:nvGrpSpPr>
        <p:grpSpPr>
          <a:xfrm>
            <a:off x="6157692" y="1493765"/>
            <a:ext cx="4684876" cy="2663602"/>
            <a:chOff x="2532029" y="1727689"/>
            <a:chExt cx="3854725" cy="233931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CAD14-19B2-EB48-A9B9-A1EF41744716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84" y="2000715"/>
              <a:ext cx="1480916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D330A4-A983-534F-9502-7874E316F0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1088" y="2012006"/>
              <a:ext cx="0" cy="50548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5B55E1-25AB-DF43-86D9-63A920319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219" y="2537075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B868BA-ACE4-B046-ACCF-056D83EB7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1119" y="2526316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273EFF-F646-564A-920C-9A5ECBFDE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361" y="2788248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188D6-8033-F54E-8FDF-8F57114CD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72" y="2780179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B7D242-B166-D54E-B247-5D69384CC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624" y="3042111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1997B-0138-144C-A4AC-CC93D5090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6572" y="3047466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9DFE04-047B-D74A-B3D8-2A9BCFF5A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788" y="3298034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E654EF-EFD7-4144-B367-1C36B3764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0624" y="3307061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FDDC75-A9F4-A147-AB08-BA14E3A99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4465" y="3555232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02CFB2-1417-C44D-BDA4-85FD6DAF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658" y="3543608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1F4627-C062-0545-B10C-8430F7285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659" y="3807534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1A8946-1D15-6B4E-BD97-F723D4BA4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931" y="4062298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A785C0-B369-534E-BE02-4CC5B756BDAE}"/>
                </a:ext>
              </a:extLst>
            </p:cNvPr>
            <p:cNvCxnSpPr>
              <a:cxnSpLocks/>
            </p:cNvCxnSpPr>
            <p:nvPr/>
          </p:nvCxnSpPr>
          <p:spPr>
            <a:xfrm>
              <a:off x="6380009" y="2005477"/>
              <a:ext cx="6745" cy="206152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9034A3-0AD3-D548-AED6-5C6965ABC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989" y="3801004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ultiply 37">
              <a:extLst>
                <a:ext uri="{FF2B5EF4-FFF2-40B4-BE49-F238E27FC236}">
                  <a16:creationId xmlns:a16="http://schemas.microsoft.com/office/drawing/2014/main" id="{7B5E7110-C52A-3D46-98CE-EB8B047BB971}"/>
                </a:ext>
              </a:extLst>
            </p:cNvPr>
            <p:cNvSpPr/>
            <p:nvPr/>
          </p:nvSpPr>
          <p:spPr>
            <a:xfrm>
              <a:off x="4873423" y="2048449"/>
              <a:ext cx="216938" cy="216938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Multiply 38">
              <a:extLst>
                <a:ext uri="{FF2B5EF4-FFF2-40B4-BE49-F238E27FC236}">
                  <a16:creationId xmlns:a16="http://schemas.microsoft.com/office/drawing/2014/main" id="{887ADE22-78D4-3147-A5D4-68507FB06C77}"/>
                </a:ext>
              </a:extLst>
            </p:cNvPr>
            <p:cNvSpPr/>
            <p:nvPr/>
          </p:nvSpPr>
          <p:spPr>
            <a:xfrm>
              <a:off x="6144878" y="2793761"/>
              <a:ext cx="216938" cy="216938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DEBDDB8-C886-9B4D-B7F5-A8B0E867543E}"/>
                </a:ext>
              </a:extLst>
            </p:cNvPr>
            <p:cNvGrpSpPr/>
            <p:nvPr/>
          </p:nvGrpSpPr>
          <p:grpSpPr>
            <a:xfrm>
              <a:off x="2532029" y="1727689"/>
              <a:ext cx="1534950" cy="555414"/>
              <a:chOff x="9950617" y="1184031"/>
              <a:chExt cx="2046600" cy="740552"/>
            </a:xfrm>
          </p:grpSpPr>
          <p:sp useBgFill="1"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2EE2911-ED68-9F4F-B96C-86A52A6524AC}"/>
                  </a:ext>
                </a:extLst>
              </p:cNvPr>
              <p:cNvSpPr/>
              <p:nvPr/>
            </p:nvSpPr>
            <p:spPr>
              <a:xfrm>
                <a:off x="9950617" y="1184031"/>
                <a:ext cx="1978552" cy="740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55D4BDF0-EAA0-8149-844A-D5063CD7361E}"/>
                  </a:ext>
                </a:extLst>
              </p:cNvPr>
              <p:cNvSpPr/>
              <p:nvPr/>
            </p:nvSpPr>
            <p:spPr>
              <a:xfrm>
                <a:off x="10009339" y="1287601"/>
                <a:ext cx="289251" cy="289251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CB54E8-5EA2-5845-9EDC-3290E50D0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03137" y="1721477"/>
                <a:ext cx="295453" cy="0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649ECC-B57C-B142-A92D-0184970C5C92}"/>
                  </a:ext>
                </a:extLst>
              </p:cNvPr>
              <p:cNvSpPr txBox="1"/>
              <p:nvPr/>
            </p:nvSpPr>
            <p:spPr>
              <a:xfrm>
                <a:off x="10300120" y="1574418"/>
                <a:ext cx="1312360" cy="311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Original Fishery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E36490-E54E-AE43-8F72-4C6C37D0BD05}"/>
                  </a:ext>
                </a:extLst>
              </p:cNvPr>
              <p:cNvSpPr txBox="1"/>
              <p:nvPr/>
            </p:nvSpPr>
            <p:spPr>
              <a:xfrm>
                <a:off x="10299653" y="1293058"/>
                <a:ext cx="1697564" cy="302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EEZ of Other Countries</a:t>
                </a:r>
              </a:p>
            </p:txBody>
          </p:sp>
        </p:grpSp>
      </p:grp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A37E990-2A66-9B40-BF55-FEBDD9F5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7" y="667491"/>
            <a:ext cx="5020924" cy="5523016"/>
          </a:xfrm>
          <a:prstGeom prst="rect">
            <a:avLst/>
          </a:prstGeom>
        </p:spPr>
      </p:pic>
      <p:sp>
        <p:nvSpPr>
          <p:cNvPr id="34" name="Multiply 33">
            <a:extLst>
              <a:ext uri="{FF2B5EF4-FFF2-40B4-BE49-F238E27FC236}">
                <a16:creationId xmlns:a16="http://schemas.microsoft.com/office/drawing/2014/main" id="{F64E4D24-892B-7945-B753-1DB6C947F353}"/>
              </a:ext>
            </a:extLst>
          </p:cNvPr>
          <p:cNvSpPr/>
          <p:nvPr/>
        </p:nvSpPr>
        <p:spPr>
          <a:xfrm>
            <a:off x="2391082" y="2271475"/>
            <a:ext cx="243148" cy="243148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CFE22DFE-4E9B-7142-8A2E-A0EE88089275}"/>
              </a:ext>
            </a:extLst>
          </p:cNvPr>
          <p:cNvSpPr/>
          <p:nvPr/>
        </p:nvSpPr>
        <p:spPr>
          <a:xfrm>
            <a:off x="3440586" y="2862140"/>
            <a:ext cx="243148" cy="243148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079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JIN</dc:creator>
  <cp:lastModifiedBy>HAO JIN</cp:lastModifiedBy>
  <cp:revision>8</cp:revision>
  <dcterms:created xsi:type="dcterms:W3CDTF">2020-06-15T05:38:24Z</dcterms:created>
  <dcterms:modified xsi:type="dcterms:W3CDTF">2020-06-15T21:20:50Z</dcterms:modified>
</cp:coreProperties>
</file>