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94"/>
  </p:normalViewPr>
  <p:slideViewPr>
    <p:cSldViewPr snapToGrid="0" snapToObjects="1">
      <p:cViewPr>
        <p:scale>
          <a:sx n="104" d="100"/>
          <a:sy n="104" d="100"/>
        </p:scale>
        <p:origin x="121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F882-9C58-8E41-8DB4-7C3CEEEA63E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7784-3648-BA45-B4B8-F2EDE7B3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9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F882-9C58-8E41-8DB4-7C3CEEEA63E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7784-3648-BA45-B4B8-F2EDE7B3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6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F882-9C58-8E41-8DB4-7C3CEEEA63E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7784-3648-BA45-B4B8-F2EDE7B3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8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F882-9C58-8E41-8DB4-7C3CEEEA63E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7784-3648-BA45-B4B8-F2EDE7B3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5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F882-9C58-8E41-8DB4-7C3CEEEA63E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7784-3648-BA45-B4B8-F2EDE7B3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2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F882-9C58-8E41-8DB4-7C3CEEEA63E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7784-3648-BA45-B4B8-F2EDE7B3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5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F882-9C58-8E41-8DB4-7C3CEEEA63E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7784-3648-BA45-B4B8-F2EDE7B3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3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F882-9C58-8E41-8DB4-7C3CEEEA63E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7784-3648-BA45-B4B8-F2EDE7B3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2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F882-9C58-8E41-8DB4-7C3CEEEA63E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7784-3648-BA45-B4B8-F2EDE7B3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F882-9C58-8E41-8DB4-7C3CEEEA63E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7784-3648-BA45-B4B8-F2EDE7B3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0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F882-9C58-8E41-8DB4-7C3CEEEA63E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7784-3648-BA45-B4B8-F2EDE7B3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2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AF882-9C58-8E41-8DB4-7C3CEEEA63E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A7784-3648-BA45-B4B8-F2EDE7B3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3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E8F1-A71B-DC4B-A9CE-E3D0DFB552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D1F10-12D0-634A-A163-B2CB314C25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8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675491CC-C455-184D-84AB-E3049866C45D}"/>
              </a:ext>
            </a:extLst>
          </p:cNvPr>
          <p:cNvGrpSpPr/>
          <p:nvPr/>
        </p:nvGrpSpPr>
        <p:grpSpPr>
          <a:xfrm>
            <a:off x="705659" y="0"/>
            <a:ext cx="7732681" cy="6858000"/>
            <a:chOff x="1672245" y="857250"/>
            <a:chExt cx="5799510" cy="5143500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6500EBF7-755B-CB45-9A06-C75B7A38E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2245" y="857250"/>
              <a:ext cx="5799510" cy="5143500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4CCAD14-19B2-EB48-A9B9-A1EF41744716}"/>
                </a:ext>
              </a:extLst>
            </p:cNvPr>
            <p:cNvCxnSpPr>
              <a:cxnSpLocks/>
            </p:cNvCxnSpPr>
            <p:nvPr/>
          </p:nvCxnSpPr>
          <p:spPr>
            <a:xfrm>
              <a:off x="4884784" y="2039889"/>
              <a:ext cx="1480916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BD330A4-A983-534F-9502-7874E316F0F0}"/>
                </a:ext>
              </a:extLst>
            </p:cNvPr>
            <p:cNvCxnSpPr>
              <a:cxnSpLocks/>
            </p:cNvCxnSpPr>
            <p:nvPr/>
          </p:nvCxnSpPr>
          <p:spPr>
            <a:xfrm>
              <a:off x="4891088" y="2031593"/>
              <a:ext cx="0" cy="505482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95B55E1-25AB-DF43-86D9-63A9203191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2219" y="2537075"/>
              <a:ext cx="22159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0B868BA-ACE4-B046-ACCF-056D83EB77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1119" y="2526316"/>
              <a:ext cx="0" cy="261932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273EFF-F646-564A-920C-9A5ECBFDEB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0361" y="2788248"/>
              <a:ext cx="22159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35188D6-8033-F54E-8FDF-8F57114CD7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6572" y="2780179"/>
              <a:ext cx="0" cy="261932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FB7D242-B166-D54E-B247-5D69384CC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0624" y="3042111"/>
              <a:ext cx="0" cy="261932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631997B-0138-144C-A4AC-CC93D5090D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6572" y="3047466"/>
              <a:ext cx="22159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39DFE04-047B-D74A-B3D8-2A9BCFF5AC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1788" y="3298034"/>
              <a:ext cx="0" cy="261932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CE654EF-EFD7-4144-B367-1C36B3764C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0624" y="3307061"/>
              <a:ext cx="22159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5FDDC75-A9F4-A147-AB08-BA14E3A991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4465" y="3555232"/>
              <a:ext cx="22159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C02CFB2-1417-C44D-BDA4-85FD6DAFEB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7658" y="3543608"/>
              <a:ext cx="0" cy="261932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1F4627-C062-0545-B10C-8430F72851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7659" y="3801005"/>
              <a:ext cx="22159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1A8946-1D15-6B4E-BD97-F723D4BA48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2931" y="4049240"/>
              <a:ext cx="22159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1A785C0-B369-534E-BE02-4CC5B756BDAE}"/>
                </a:ext>
              </a:extLst>
            </p:cNvPr>
            <p:cNvCxnSpPr>
              <a:cxnSpLocks/>
            </p:cNvCxnSpPr>
            <p:nvPr/>
          </p:nvCxnSpPr>
          <p:spPr>
            <a:xfrm>
              <a:off x="6361661" y="2031593"/>
              <a:ext cx="8080" cy="201764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9034A3-0AD3-D548-AED6-5C6965ABC5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989" y="3801004"/>
              <a:ext cx="0" cy="261932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Multiply 37">
              <a:extLst>
                <a:ext uri="{FF2B5EF4-FFF2-40B4-BE49-F238E27FC236}">
                  <a16:creationId xmlns:a16="http://schemas.microsoft.com/office/drawing/2014/main" id="{7B5E7110-C52A-3D46-98CE-EB8B047BB971}"/>
                </a:ext>
              </a:extLst>
            </p:cNvPr>
            <p:cNvSpPr/>
            <p:nvPr/>
          </p:nvSpPr>
          <p:spPr>
            <a:xfrm>
              <a:off x="4873423" y="2066165"/>
              <a:ext cx="216938" cy="216938"/>
            </a:xfrm>
            <a:prstGeom prst="mathMultiply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Multiply 38">
              <a:extLst>
                <a:ext uri="{FF2B5EF4-FFF2-40B4-BE49-F238E27FC236}">
                  <a16:creationId xmlns:a16="http://schemas.microsoft.com/office/drawing/2014/main" id="{887ADE22-78D4-3147-A5D4-68507FB06C77}"/>
                </a:ext>
              </a:extLst>
            </p:cNvPr>
            <p:cNvSpPr/>
            <p:nvPr/>
          </p:nvSpPr>
          <p:spPr>
            <a:xfrm>
              <a:off x="6139345" y="2817382"/>
              <a:ext cx="216938" cy="216938"/>
            </a:xfrm>
            <a:prstGeom prst="mathMultiply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DEBDDB8-C886-9B4D-B7F5-A8B0E867543E}"/>
                </a:ext>
              </a:extLst>
            </p:cNvPr>
            <p:cNvGrpSpPr/>
            <p:nvPr/>
          </p:nvGrpSpPr>
          <p:grpSpPr>
            <a:xfrm>
              <a:off x="2532030" y="1727689"/>
              <a:ext cx="1487701" cy="555414"/>
              <a:chOff x="9950617" y="1184031"/>
              <a:chExt cx="1983601" cy="740552"/>
            </a:xfrm>
          </p:grpSpPr>
          <p:sp useBgFill="1"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2EE2911-ED68-9F4F-B96C-86A52A6524AC}"/>
                  </a:ext>
                </a:extLst>
              </p:cNvPr>
              <p:cNvSpPr/>
              <p:nvPr/>
            </p:nvSpPr>
            <p:spPr>
              <a:xfrm>
                <a:off x="9950617" y="1184031"/>
                <a:ext cx="1978552" cy="7405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0" name="Multiply 39">
                <a:extLst>
                  <a:ext uri="{FF2B5EF4-FFF2-40B4-BE49-F238E27FC236}">
                    <a16:creationId xmlns:a16="http://schemas.microsoft.com/office/drawing/2014/main" id="{55D4BDF0-EAA0-8149-844A-D5063CD7361E}"/>
                  </a:ext>
                </a:extLst>
              </p:cNvPr>
              <p:cNvSpPr/>
              <p:nvPr/>
            </p:nvSpPr>
            <p:spPr>
              <a:xfrm>
                <a:off x="10009339" y="1287601"/>
                <a:ext cx="289251" cy="289251"/>
              </a:xfrm>
              <a:prstGeom prst="mathMultipl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4CB54E8-5EA2-5845-9EDC-3290E50D01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03137" y="1721477"/>
                <a:ext cx="295453" cy="0"/>
              </a:xfrm>
              <a:prstGeom prst="line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649ECC-B57C-B142-A92D-0184970C5C92}"/>
                  </a:ext>
                </a:extLst>
              </p:cNvPr>
              <p:cNvSpPr txBox="1"/>
              <p:nvPr/>
            </p:nvSpPr>
            <p:spPr>
              <a:xfrm>
                <a:off x="10330336" y="1582978"/>
                <a:ext cx="11889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Original Fishery 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8E36490-E54E-AE43-8F72-4C6C37D0BD05}"/>
                  </a:ext>
                </a:extLst>
              </p:cNvPr>
              <p:cNvSpPr txBox="1"/>
              <p:nvPr/>
            </p:nvSpPr>
            <p:spPr>
              <a:xfrm>
                <a:off x="10329868" y="1312482"/>
                <a:ext cx="16043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EEZ of Other Countries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799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6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JIN</dc:creator>
  <cp:lastModifiedBy>HAO JIN</cp:lastModifiedBy>
  <cp:revision>3</cp:revision>
  <dcterms:created xsi:type="dcterms:W3CDTF">2020-06-15T05:38:24Z</dcterms:created>
  <dcterms:modified xsi:type="dcterms:W3CDTF">2020-06-15T08:00:56Z</dcterms:modified>
</cp:coreProperties>
</file>