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F2B1E8-7D3D-40A0-9601-A7837C4D9CA7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989BDC9-1237-41AC-A412-DFB0888C0A6E}">
      <dgm:prSet phldrT="[Text]" custT="1"/>
      <dgm:spPr>
        <a:solidFill>
          <a:schemeClr val="accent4"/>
        </a:solidFill>
        <a:ln>
          <a:noFill/>
        </a:ln>
      </dgm:spPr>
      <dgm:t>
        <a:bodyPr anchor="ctr"/>
        <a:lstStyle/>
        <a:p>
          <a:pPr algn="r"/>
          <a:r>
            <a:rPr lang="en-GB" sz="4000">
              <a:solidFill>
                <a:schemeClr val="tx1"/>
              </a:solidFill>
            </a:rPr>
            <a:t>2-weeks</a:t>
          </a:r>
          <a:endParaRPr lang="en-GB" sz="4000" dirty="0">
            <a:solidFill>
              <a:schemeClr val="tx1"/>
            </a:solidFill>
          </a:endParaRPr>
        </a:p>
      </dgm:t>
    </dgm:pt>
    <dgm:pt modelId="{40D84448-1032-4C91-9353-C108426A8807}" type="parTrans" cxnId="{1025E035-8925-4DED-ADDA-730956F80620}">
      <dgm:prSet/>
      <dgm:spPr/>
      <dgm:t>
        <a:bodyPr/>
        <a:lstStyle/>
        <a:p>
          <a:endParaRPr lang="en-GB"/>
        </a:p>
      </dgm:t>
    </dgm:pt>
    <dgm:pt modelId="{387768D9-EEFD-4B2B-B7C5-A0A66EA8BE56}" type="sibTrans" cxnId="{1025E035-8925-4DED-ADDA-730956F80620}">
      <dgm:prSet/>
      <dgm:spPr/>
      <dgm:t>
        <a:bodyPr/>
        <a:lstStyle/>
        <a:p>
          <a:endParaRPr lang="en-GB"/>
        </a:p>
      </dgm:t>
    </dgm:pt>
    <dgm:pt modelId="{1116F18B-59A8-4EE8-A233-4B5D577B2943}">
      <dgm:prSet phldrT="[Text]" custT="1"/>
      <dgm:spPr>
        <a:solidFill>
          <a:schemeClr val="accent1"/>
        </a:solidFill>
        <a:ln>
          <a:noFill/>
        </a:ln>
      </dgm:spPr>
      <dgm:t>
        <a:bodyPr anchor="ctr"/>
        <a:lstStyle/>
        <a:p>
          <a:pPr algn="r"/>
          <a:r>
            <a:rPr lang="en-GB" sz="4000">
              <a:solidFill>
                <a:schemeClr val="bg1"/>
              </a:solidFill>
            </a:rPr>
            <a:t>3-months</a:t>
          </a:r>
          <a:endParaRPr lang="en-GB" sz="4000" dirty="0">
            <a:solidFill>
              <a:schemeClr val="bg1"/>
            </a:solidFill>
          </a:endParaRPr>
        </a:p>
      </dgm:t>
    </dgm:pt>
    <dgm:pt modelId="{AA4CD6A8-59E4-4535-8CD1-FBEF309BB31A}" type="parTrans" cxnId="{C75873E3-7B7C-421B-9A67-4CCEE5F1BB90}">
      <dgm:prSet/>
      <dgm:spPr/>
      <dgm:t>
        <a:bodyPr/>
        <a:lstStyle/>
        <a:p>
          <a:endParaRPr lang="en-GB"/>
        </a:p>
      </dgm:t>
    </dgm:pt>
    <dgm:pt modelId="{7772AB1A-6756-4029-BE08-E2B114F03FBE}" type="sibTrans" cxnId="{C75873E3-7B7C-421B-9A67-4CCEE5F1BB90}">
      <dgm:prSet/>
      <dgm:spPr/>
      <dgm:t>
        <a:bodyPr/>
        <a:lstStyle/>
        <a:p>
          <a:endParaRPr lang="en-GB"/>
        </a:p>
      </dgm:t>
    </dgm:pt>
    <dgm:pt modelId="{32A22A0E-61CD-438C-BD9E-B01747E96950}">
      <dgm:prSet phldrT="[Text]" custT="1"/>
      <dgm:spPr>
        <a:solidFill>
          <a:srgbClr val="7030A0"/>
        </a:solidFill>
        <a:ln>
          <a:noFill/>
        </a:ln>
      </dgm:spPr>
      <dgm:t>
        <a:bodyPr anchor="ctr"/>
        <a:lstStyle/>
        <a:p>
          <a:pPr algn="r"/>
          <a:r>
            <a:rPr lang="en-GB" sz="4000">
              <a:solidFill>
                <a:schemeClr val="bg1"/>
              </a:solidFill>
            </a:rPr>
            <a:t>6-months</a:t>
          </a:r>
          <a:endParaRPr lang="en-GB" sz="4000" dirty="0">
            <a:solidFill>
              <a:schemeClr val="bg1"/>
            </a:solidFill>
          </a:endParaRPr>
        </a:p>
      </dgm:t>
    </dgm:pt>
    <dgm:pt modelId="{7204722F-0B68-415E-9236-0BA340ED390A}" type="parTrans" cxnId="{9C551108-F891-4238-BEF5-06E9AA36DB19}">
      <dgm:prSet/>
      <dgm:spPr/>
      <dgm:t>
        <a:bodyPr/>
        <a:lstStyle/>
        <a:p>
          <a:endParaRPr lang="en-GB"/>
        </a:p>
      </dgm:t>
    </dgm:pt>
    <dgm:pt modelId="{9FF3B80C-4593-48CA-9A46-F911FB06C725}" type="sibTrans" cxnId="{9C551108-F891-4238-BEF5-06E9AA36DB19}">
      <dgm:prSet/>
      <dgm:spPr/>
      <dgm:t>
        <a:bodyPr/>
        <a:lstStyle/>
        <a:p>
          <a:endParaRPr lang="en-GB"/>
        </a:p>
      </dgm:t>
    </dgm:pt>
    <dgm:pt modelId="{97824811-13F1-446A-954A-9889532D3F4C}">
      <dgm:prSet phldrT="[Text]" custT="1"/>
      <dgm:spPr>
        <a:solidFill>
          <a:schemeClr val="accent2"/>
        </a:solidFill>
        <a:ln>
          <a:noFill/>
        </a:ln>
      </dgm:spPr>
      <dgm:t>
        <a:bodyPr anchor="ctr"/>
        <a:lstStyle/>
        <a:p>
          <a:pPr algn="r"/>
          <a:r>
            <a:rPr lang="en-GB" sz="4000">
              <a:solidFill>
                <a:schemeClr val="bg1"/>
              </a:solidFill>
            </a:rPr>
            <a:t>12 months</a:t>
          </a:r>
          <a:endParaRPr lang="en-GB" sz="4000" dirty="0">
            <a:solidFill>
              <a:schemeClr val="bg1"/>
            </a:solidFill>
          </a:endParaRPr>
        </a:p>
      </dgm:t>
    </dgm:pt>
    <dgm:pt modelId="{23E5EAED-2D9B-46A5-B927-73A2598A8280}" type="parTrans" cxnId="{59EF8527-3738-49DD-B9F5-D77AC60B3186}">
      <dgm:prSet/>
      <dgm:spPr/>
      <dgm:t>
        <a:bodyPr/>
        <a:lstStyle/>
        <a:p>
          <a:endParaRPr lang="en-GB"/>
        </a:p>
      </dgm:t>
    </dgm:pt>
    <dgm:pt modelId="{24A54771-8CB0-4D38-8869-4662999436E5}" type="sibTrans" cxnId="{59EF8527-3738-49DD-B9F5-D77AC60B3186}">
      <dgm:prSet/>
      <dgm:spPr/>
      <dgm:t>
        <a:bodyPr/>
        <a:lstStyle/>
        <a:p>
          <a:endParaRPr lang="en-GB"/>
        </a:p>
      </dgm:t>
    </dgm:pt>
    <dgm:pt modelId="{DBEAA7B2-599A-49A0-87F8-C834039525E9}">
      <dgm:prSet phldrT="[Text]" custT="1"/>
      <dgm:spPr>
        <a:solidFill>
          <a:schemeClr val="accent4"/>
        </a:solidFill>
      </dgm:spPr>
      <dgm:t>
        <a:bodyPr anchor="b"/>
        <a:lstStyle/>
        <a:p>
          <a:pPr algn="r"/>
          <a:r>
            <a:rPr lang="en-GB" sz="4000">
              <a:solidFill>
                <a:schemeClr val="tx1"/>
              </a:solidFill>
            </a:rPr>
            <a:t>Iteration</a:t>
          </a:r>
          <a:endParaRPr lang="en-GB" sz="1900" dirty="0">
            <a:solidFill>
              <a:schemeClr val="tx1"/>
            </a:solidFill>
          </a:endParaRPr>
        </a:p>
      </dgm:t>
    </dgm:pt>
    <dgm:pt modelId="{AD8DEF9F-AD21-413E-8986-37AE0ADCFD11}" type="parTrans" cxnId="{18241A4A-6EE9-4CCC-A708-A3525375DA79}">
      <dgm:prSet/>
      <dgm:spPr/>
      <dgm:t>
        <a:bodyPr/>
        <a:lstStyle/>
        <a:p>
          <a:endParaRPr lang="en-GB"/>
        </a:p>
      </dgm:t>
    </dgm:pt>
    <dgm:pt modelId="{DC722B86-D88C-4306-BB9C-767238371504}" type="sibTrans" cxnId="{18241A4A-6EE9-4CCC-A708-A3525375DA79}">
      <dgm:prSet/>
      <dgm:spPr/>
      <dgm:t>
        <a:bodyPr/>
        <a:lstStyle/>
        <a:p>
          <a:endParaRPr lang="en-GB"/>
        </a:p>
      </dgm:t>
    </dgm:pt>
    <dgm:pt modelId="{F11806BE-949A-40CA-AF4F-BBBBA17578F1}">
      <dgm:prSet phldrT="[Text]" custT="1"/>
      <dgm:spPr>
        <a:solidFill>
          <a:schemeClr val="accent1"/>
        </a:solidFill>
      </dgm:spPr>
      <dgm:t>
        <a:bodyPr anchor="b"/>
        <a:lstStyle/>
        <a:p>
          <a:pPr algn="r"/>
          <a:r>
            <a:rPr lang="en-GB" sz="4000">
              <a:solidFill>
                <a:schemeClr val="bg1"/>
              </a:solidFill>
            </a:rPr>
            <a:t>Plan</a:t>
          </a:r>
          <a:endParaRPr lang="en-GB" sz="1900" dirty="0">
            <a:solidFill>
              <a:schemeClr val="bg1"/>
            </a:solidFill>
          </a:endParaRPr>
        </a:p>
      </dgm:t>
    </dgm:pt>
    <dgm:pt modelId="{8433FBBA-F3A6-49B5-8219-BD67DA541C28}" type="parTrans" cxnId="{E4941705-C957-4293-BDF7-82D6BAC1743A}">
      <dgm:prSet/>
      <dgm:spPr/>
      <dgm:t>
        <a:bodyPr/>
        <a:lstStyle/>
        <a:p>
          <a:endParaRPr lang="en-GB"/>
        </a:p>
      </dgm:t>
    </dgm:pt>
    <dgm:pt modelId="{B0762ECB-D0F7-4605-892F-A04B086C0AE5}" type="sibTrans" cxnId="{E4941705-C957-4293-BDF7-82D6BAC1743A}">
      <dgm:prSet/>
      <dgm:spPr/>
      <dgm:t>
        <a:bodyPr/>
        <a:lstStyle/>
        <a:p>
          <a:endParaRPr lang="en-GB"/>
        </a:p>
      </dgm:t>
    </dgm:pt>
    <dgm:pt modelId="{D4B18650-1029-49C7-88C0-59D80155B268}">
      <dgm:prSet phldrT="[Text]"/>
      <dgm:spPr>
        <a:solidFill>
          <a:srgbClr val="7030A0"/>
        </a:solidFill>
      </dgm:spPr>
      <dgm:t>
        <a:bodyPr anchor="b"/>
        <a:lstStyle/>
        <a:p>
          <a:pPr algn="r"/>
          <a:r>
            <a:rPr lang="en-GB" sz="4100">
              <a:solidFill>
                <a:schemeClr val="bg1"/>
              </a:solidFill>
            </a:rPr>
            <a:t>Roadmap</a:t>
          </a:r>
          <a:endParaRPr lang="en-GB" sz="4100" dirty="0">
            <a:solidFill>
              <a:schemeClr val="bg1"/>
            </a:solidFill>
          </a:endParaRPr>
        </a:p>
      </dgm:t>
    </dgm:pt>
    <dgm:pt modelId="{468B0F1E-BC62-43A8-A04A-2908ABAF7758}" type="parTrans" cxnId="{451DA378-9A40-40BF-A97B-6A8EE04326AC}">
      <dgm:prSet/>
      <dgm:spPr/>
      <dgm:t>
        <a:bodyPr/>
        <a:lstStyle/>
        <a:p>
          <a:endParaRPr lang="en-GB"/>
        </a:p>
      </dgm:t>
    </dgm:pt>
    <dgm:pt modelId="{A04B7676-7036-4394-BDF4-805C189CBF65}" type="sibTrans" cxnId="{451DA378-9A40-40BF-A97B-6A8EE04326AC}">
      <dgm:prSet/>
      <dgm:spPr/>
      <dgm:t>
        <a:bodyPr/>
        <a:lstStyle/>
        <a:p>
          <a:endParaRPr lang="en-GB"/>
        </a:p>
      </dgm:t>
    </dgm:pt>
    <dgm:pt modelId="{C1BE2AE5-9FA5-42CF-A38E-7F2DFEE62F6B}">
      <dgm:prSet phldrT="[Text]"/>
      <dgm:spPr>
        <a:solidFill>
          <a:schemeClr val="accent2"/>
        </a:solidFill>
      </dgm:spPr>
      <dgm:t>
        <a:bodyPr anchor="b"/>
        <a:lstStyle/>
        <a:p>
          <a:pPr algn="r"/>
          <a:r>
            <a:rPr lang="en-GB" sz="4100">
              <a:solidFill>
                <a:schemeClr val="bg1"/>
              </a:solidFill>
            </a:rPr>
            <a:t>Strategy</a:t>
          </a:r>
          <a:endParaRPr lang="en-GB" sz="4100" dirty="0">
            <a:solidFill>
              <a:schemeClr val="bg1"/>
            </a:solidFill>
          </a:endParaRPr>
        </a:p>
      </dgm:t>
    </dgm:pt>
    <dgm:pt modelId="{5B76F111-E585-4246-9AF2-D290CA9D8B91}" type="parTrans" cxnId="{991D5078-CA16-46AF-B1E8-7F764F47A576}">
      <dgm:prSet/>
      <dgm:spPr/>
      <dgm:t>
        <a:bodyPr/>
        <a:lstStyle/>
        <a:p>
          <a:endParaRPr lang="en-GB"/>
        </a:p>
      </dgm:t>
    </dgm:pt>
    <dgm:pt modelId="{75E3EC43-A5D2-48FA-8889-CC333AD3ACB7}" type="sibTrans" cxnId="{991D5078-CA16-46AF-B1E8-7F764F47A576}">
      <dgm:prSet/>
      <dgm:spPr/>
      <dgm:t>
        <a:bodyPr/>
        <a:lstStyle/>
        <a:p>
          <a:endParaRPr lang="en-GB"/>
        </a:p>
      </dgm:t>
    </dgm:pt>
    <dgm:pt modelId="{F5DDF4B5-1DBD-4111-BD57-A68007354273}">
      <dgm:prSet phldrT="[Text]" custT="1"/>
      <dgm:spPr>
        <a:solidFill>
          <a:schemeClr val="accent4"/>
        </a:solidFill>
      </dgm:spPr>
      <dgm:t>
        <a:bodyPr anchor="b"/>
        <a:lstStyle/>
        <a:p>
          <a:pPr algn="r"/>
          <a:r>
            <a:rPr lang="en-GB" sz="2400">
              <a:solidFill>
                <a:schemeClr val="tx1"/>
              </a:solidFill>
            </a:rPr>
            <a:t>Tasks</a:t>
          </a:r>
          <a:endParaRPr lang="en-GB" sz="2400" dirty="0">
            <a:solidFill>
              <a:schemeClr val="tx1"/>
            </a:solidFill>
          </a:endParaRPr>
        </a:p>
      </dgm:t>
    </dgm:pt>
    <dgm:pt modelId="{C704FC69-6A5F-4CD3-ADA2-2D87268C4902}" type="parTrans" cxnId="{E5726F6E-8C32-4905-8D78-902A07F1E413}">
      <dgm:prSet/>
      <dgm:spPr/>
      <dgm:t>
        <a:bodyPr/>
        <a:lstStyle/>
        <a:p>
          <a:endParaRPr lang="en-GB"/>
        </a:p>
      </dgm:t>
    </dgm:pt>
    <dgm:pt modelId="{48D05CEF-207D-4500-BB0F-E392AB75E2E5}" type="sibTrans" cxnId="{E5726F6E-8C32-4905-8D78-902A07F1E413}">
      <dgm:prSet/>
      <dgm:spPr/>
      <dgm:t>
        <a:bodyPr/>
        <a:lstStyle/>
        <a:p>
          <a:endParaRPr lang="en-GB"/>
        </a:p>
      </dgm:t>
    </dgm:pt>
    <dgm:pt modelId="{17B97E1C-34CF-46F0-B95D-04093ADE5B14}">
      <dgm:prSet phldrT="[Text]" custT="1"/>
      <dgm:spPr>
        <a:solidFill>
          <a:schemeClr val="accent1"/>
        </a:solidFill>
      </dgm:spPr>
      <dgm:t>
        <a:bodyPr anchor="b"/>
        <a:lstStyle/>
        <a:p>
          <a:pPr algn="r"/>
          <a:r>
            <a:rPr lang="en-GB" sz="2400">
              <a:solidFill>
                <a:schemeClr val="bg1"/>
              </a:solidFill>
            </a:rPr>
            <a:t>PBIs</a:t>
          </a:r>
          <a:endParaRPr lang="en-GB" sz="2400" dirty="0">
            <a:solidFill>
              <a:schemeClr val="bg1"/>
            </a:solidFill>
          </a:endParaRPr>
        </a:p>
      </dgm:t>
    </dgm:pt>
    <dgm:pt modelId="{9E01F87A-1AC1-41B4-918F-BD8E1464706E}" type="parTrans" cxnId="{B13B0EF0-D558-47C6-8735-CB104BDE8BB7}">
      <dgm:prSet/>
      <dgm:spPr/>
      <dgm:t>
        <a:bodyPr/>
        <a:lstStyle/>
        <a:p>
          <a:endParaRPr lang="en-GB"/>
        </a:p>
      </dgm:t>
    </dgm:pt>
    <dgm:pt modelId="{93C2AD2E-BDF3-49C9-8CD1-860D5767B6D3}" type="sibTrans" cxnId="{B13B0EF0-D558-47C6-8735-CB104BDE8BB7}">
      <dgm:prSet/>
      <dgm:spPr/>
      <dgm:t>
        <a:bodyPr/>
        <a:lstStyle/>
        <a:p>
          <a:endParaRPr lang="en-GB"/>
        </a:p>
      </dgm:t>
    </dgm:pt>
    <dgm:pt modelId="{5C0D7FF8-92D9-4BA9-940D-1BBDF4B2D4A0}">
      <dgm:prSet phldrT="[Text]" custT="1"/>
      <dgm:spPr>
        <a:solidFill>
          <a:srgbClr val="7030A0"/>
        </a:solidFill>
      </dgm:spPr>
      <dgm:t>
        <a:bodyPr anchor="b"/>
        <a:lstStyle/>
        <a:p>
          <a:pPr algn="r"/>
          <a:r>
            <a:rPr lang="en-GB" sz="2400">
              <a:solidFill>
                <a:schemeClr val="bg1"/>
              </a:solidFill>
            </a:rPr>
            <a:t>Features</a:t>
          </a:r>
          <a:endParaRPr lang="en-GB" sz="2400" dirty="0">
            <a:solidFill>
              <a:schemeClr val="bg1"/>
            </a:solidFill>
          </a:endParaRPr>
        </a:p>
      </dgm:t>
    </dgm:pt>
    <dgm:pt modelId="{46897264-1F6B-480D-9BB3-6B86478461B0}" type="parTrans" cxnId="{F581F1C9-393D-4DDA-940B-8DCA246699A3}">
      <dgm:prSet/>
      <dgm:spPr/>
      <dgm:t>
        <a:bodyPr/>
        <a:lstStyle/>
        <a:p>
          <a:endParaRPr lang="en-GB"/>
        </a:p>
      </dgm:t>
    </dgm:pt>
    <dgm:pt modelId="{29FB91D8-A61C-4DEF-8EF6-38B57D3BEE14}" type="sibTrans" cxnId="{F581F1C9-393D-4DDA-940B-8DCA246699A3}">
      <dgm:prSet/>
      <dgm:spPr/>
      <dgm:t>
        <a:bodyPr/>
        <a:lstStyle/>
        <a:p>
          <a:endParaRPr lang="en-GB"/>
        </a:p>
      </dgm:t>
    </dgm:pt>
    <dgm:pt modelId="{FA0DC139-FCA4-4B24-BC61-BD39C457DBD4}">
      <dgm:prSet phldrT="[Text]" custT="1"/>
      <dgm:spPr>
        <a:solidFill>
          <a:schemeClr val="accent2"/>
        </a:solidFill>
      </dgm:spPr>
      <dgm:t>
        <a:bodyPr anchor="b"/>
        <a:lstStyle/>
        <a:p>
          <a:pPr algn="r"/>
          <a:r>
            <a:rPr lang="en-GB" sz="2400">
              <a:solidFill>
                <a:schemeClr val="bg1"/>
              </a:solidFill>
            </a:rPr>
            <a:t>Epics</a:t>
          </a:r>
          <a:endParaRPr lang="en-GB" sz="2400" dirty="0">
            <a:solidFill>
              <a:schemeClr val="bg1"/>
            </a:solidFill>
          </a:endParaRPr>
        </a:p>
      </dgm:t>
    </dgm:pt>
    <dgm:pt modelId="{95D727A3-10FC-4AAA-8BDC-3421507C92F9}" type="parTrans" cxnId="{C62671C3-CA40-42F4-8E84-B5321D27416B}">
      <dgm:prSet/>
      <dgm:spPr/>
      <dgm:t>
        <a:bodyPr/>
        <a:lstStyle/>
        <a:p>
          <a:endParaRPr lang="en-GB"/>
        </a:p>
      </dgm:t>
    </dgm:pt>
    <dgm:pt modelId="{BB19E28F-405A-469E-A650-B669E6A553EE}" type="sibTrans" cxnId="{C62671C3-CA40-42F4-8E84-B5321D27416B}">
      <dgm:prSet/>
      <dgm:spPr/>
      <dgm:t>
        <a:bodyPr/>
        <a:lstStyle/>
        <a:p>
          <a:endParaRPr lang="en-GB"/>
        </a:p>
      </dgm:t>
    </dgm:pt>
    <dgm:pt modelId="{C22A09FE-2386-44EF-9703-573A7B7C822A}" type="pres">
      <dgm:prSet presAssocID="{66F2B1E8-7D3D-40A0-9601-A7837C4D9CA7}" presName="Name0" presStyleCnt="0">
        <dgm:presLayoutVars>
          <dgm:dir/>
          <dgm:animLvl val="lvl"/>
          <dgm:resizeHandles val="exact"/>
        </dgm:presLayoutVars>
      </dgm:prSet>
      <dgm:spPr/>
    </dgm:pt>
    <dgm:pt modelId="{9F3F941A-ABF6-48D0-8305-7EA86595652F}" type="pres">
      <dgm:prSet presAssocID="{5989BDC9-1237-41AC-A412-DFB0888C0A6E}" presName="compositeNode" presStyleCnt="0">
        <dgm:presLayoutVars>
          <dgm:bulletEnabled val="1"/>
        </dgm:presLayoutVars>
      </dgm:prSet>
      <dgm:spPr/>
    </dgm:pt>
    <dgm:pt modelId="{B5FE3AF3-DC9B-42F3-BA7B-93CC6CF4BD30}" type="pres">
      <dgm:prSet presAssocID="{5989BDC9-1237-41AC-A412-DFB0888C0A6E}" presName="bgRect" presStyleLbl="node1" presStyleIdx="0" presStyleCnt="4"/>
      <dgm:spPr/>
    </dgm:pt>
    <dgm:pt modelId="{1012DD6F-00D3-4125-BEB7-F18A5CB5C403}" type="pres">
      <dgm:prSet presAssocID="{5989BDC9-1237-41AC-A412-DFB0888C0A6E}" presName="parentNode" presStyleLbl="node1" presStyleIdx="0" presStyleCnt="4">
        <dgm:presLayoutVars>
          <dgm:chMax val="0"/>
          <dgm:bulletEnabled val="1"/>
        </dgm:presLayoutVars>
      </dgm:prSet>
      <dgm:spPr/>
    </dgm:pt>
    <dgm:pt modelId="{D4559504-A4F6-4EB2-AB04-7A4BFFE0F3DD}" type="pres">
      <dgm:prSet presAssocID="{5989BDC9-1237-41AC-A412-DFB0888C0A6E}" presName="childNode" presStyleLbl="node1" presStyleIdx="0" presStyleCnt="4">
        <dgm:presLayoutVars>
          <dgm:bulletEnabled val="1"/>
        </dgm:presLayoutVars>
      </dgm:prSet>
      <dgm:spPr/>
    </dgm:pt>
    <dgm:pt modelId="{4686A74F-CF50-451A-BA23-245F0EFB0D82}" type="pres">
      <dgm:prSet presAssocID="{387768D9-EEFD-4B2B-B7C5-A0A66EA8BE56}" presName="hSp" presStyleCnt="0"/>
      <dgm:spPr/>
    </dgm:pt>
    <dgm:pt modelId="{097E7A6D-BABE-4630-A326-CA8DE53A6CE5}" type="pres">
      <dgm:prSet presAssocID="{387768D9-EEFD-4B2B-B7C5-A0A66EA8BE56}" presName="vProcSp" presStyleCnt="0"/>
      <dgm:spPr/>
    </dgm:pt>
    <dgm:pt modelId="{2BFC7EBA-23B4-4542-9732-F4D8A995EDA1}" type="pres">
      <dgm:prSet presAssocID="{387768D9-EEFD-4B2B-B7C5-A0A66EA8BE56}" presName="vSp1" presStyleCnt="0"/>
      <dgm:spPr/>
    </dgm:pt>
    <dgm:pt modelId="{8C1E97E3-7346-48D7-A121-2A89DC4CD811}" type="pres">
      <dgm:prSet presAssocID="{387768D9-EEFD-4B2B-B7C5-A0A66EA8BE56}" presName="simulatedConn" presStyleLbl="solidFgAcc1" presStyleIdx="0" presStyleCnt="3"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</dgm:pt>
    <dgm:pt modelId="{832E2C01-6C30-4955-9D19-33CE2ED4A573}" type="pres">
      <dgm:prSet presAssocID="{387768D9-EEFD-4B2B-B7C5-A0A66EA8BE56}" presName="vSp2" presStyleCnt="0"/>
      <dgm:spPr/>
    </dgm:pt>
    <dgm:pt modelId="{C6CC7DAD-0A53-45F3-8556-AD8002DBC1B3}" type="pres">
      <dgm:prSet presAssocID="{387768D9-EEFD-4B2B-B7C5-A0A66EA8BE56}" presName="sibTrans" presStyleCnt="0"/>
      <dgm:spPr/>
    </dgm:pt>
    <dgm:pt modelId="{B56913A8-93B6-4229-A391-C09A4CD352DE}" type="pres">
      <dgm:prSet presAssocID="{1116F18B-59A8-4EE8-A233-4B5D577B2943}" presName="compositeNode" presStyleCnt="0">
        <dgm:presLayoutVars>
          <dgm:bulletEnabled val="1"/>
        </dgm:presLayoutVars>
      </dgm:prSet>
      <dgm:spPr/>
    </dgm:pt>
    <dgm:pt modelId="{3AB6E55F-D42B-42B5-BE76-3DC4061CBB04}" type="pres">
      <dgm:prSet presAssocID="{1116F18B-59A8-4EE8-A233-4B5D577B2943}" presName="bgRect" presStyleLbl="node1" presStyleIdx="1" presStyleCnt="4"/>
      <dgm:spPr/>
    </dgm:pt>
    <dgm:pt modelId="{160B9164-8174-4337-BB7C-A32829A449F3}" type="pres">
      <dgm:prSet presAssocID="{1116F18B-59A8-4EE8-A233-4B5D577B2943}" presName="parentNode" presStyleLbl="node1" presStyleIdx="1" presStyleCnt="4">
        <dgm:presLayoutVars>
          <dgm:chMax val="0"/>
          <dgm:bulletEnabled val="1"/>
        </dgm:presLayoutVars>
      </dgm:prSet>
      <dgm:spPr/>
    </dgm:pt>
    <dgm:pt modelId="{962E7B00-7DA6-480A-B920-AD79C175F3E0}" type="pres">
      <dgm:prSet presAssocID="{1116F18B-59A8-4EE8-A233-4B5D577B2943}" presName="childNode" presStyleLbl="node1" presStyleIdx="1" presStyleCnt="4">
        <dgm:presLayoutVars>
          <dgm:bulletEnabled val="1"/>
        </dgm:presLayoutVars>
      </dgm:prSet>
      <dgm:spPr/>
    </dgm:pt>
    <dgm:pt modelId="{AABAB1DA-020C-4BBE-987F-1342491D0F7B}" type="pres">
      <dgm:prSet presAssocID="{7772AB1A-6756-4029-BE08-E2B114F03FBE}" presName="hSp" presStyleCnt="0"/>
      <dgm:spPr/>
    </dgm:pt>
    <dgm:pt modelId="{8CDBA97A-A717-4C3A-978F-539C682ED979}" type="pres">
      <dgm:prSet presAssocID="{7772AB1A-6756-4029-BE08-E2B114F03FBE}" presName="vProcSp" presStyleCnt="0"/>
      <dgm:spPr/>
    </dgm:pt>
    <dgm:pt modelId="{04996DAF-4585-497A-A181-A22C38B9ABD4}" type="pres">
      <dgm:prSet presAssocID="{7772AB1A-6756-4029-BE08-E2B114F03FBE}" presName="vSp1" presStyleCnt="0"/>
      <dgm:spPr/>
    </dgm:pt>
    <dgm:pt modelId="{0071B278-1B6B-4CF3-A44F-29F7A7078CA9}" type="pres">
      <dgm:prSet presAssocID="{7772AB1A-6756-4029-BE08-E2B114F03FBE}" presName="simulatedConn" presStyleLbl="solidFgAcc1" presStyleIdx="1" presStyleCnt="3"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</dgm:pt>
    <dgm:pt modelId="{E27275A5-2788-458C-AE4E-601C83AE592E}" type="pres">
      <dgm:prSet presAssocID="{7772AB1A-6756-4029-BE08-E2B114F03FBE}" presName="vSp2" presStyleCnt="0"/>
      <dgm:spPr/>
    </dgm:pt>
    <dgm:pt modelId="{315B0598-A36F-4A2D-9E03-96CC1140B9D9}" type="pres">
      <dgm:prSet presAssocID="{7772AB1A-6756-4029-BE08-E2B114F03FBE}" presName="sibTrans" presStyleCnt="0"/>
      <dgm:spPr/>
    </dgm:pt>
    <dgm:pt modelId="{1C40C7C3-5C10-4758-A7D2-8CD1A2AB6376}" type="pres">
      <dgm:prSet presAssocID="{32A22A0E-61CD-438C-BD9E-B01747E96950}" presName="compositeNode" presStyleCnt="0">
        <dgm:presLayoutVars>
          <dgm:bulletEnabled val="1"/>
        </dgm:presLayoutVars>
      </dgm:prSet>
      <dgm:spPr/>
    </dgm:pt>
    <dgm:pt modelId="{99BCBB5C-0DCE-41DB-AA16-54EE3BA430F4}" type="pres">
      <dgm:prSet presAssocID="{32A22A0E-61CD-438C-BD9E-B01747E96950}" presName="bgRect" presStyleLbl="node1" presStyleIdx="2" presStyleCnt="4"/>
      <dgm:spPr/>
    </dgm:pt>
    <dgm:pt modelId="{8C9F7800-1BF0-4C66-9AEA-DF9361B00743}" type="pres">
      <dgm:prSet presAssocID="{32A22A0E-61CD-438C-BD9E-B01747E96950}" presName="parentNode" presStyleLbl="node1" presStyleIdx="2" presStyleCnt="4">
        <dgm:presLayoutVars>
          <dgm:chMax val="0"/>
          <dgm:bulletEnabled val="1"/>
        </dgm:presLayoutVars>
      </dgm:prSet>
      <dgm:spPr/>
    </dgm:pt>
    <dgm:pt modelId="{E76B627B-6160-4A52-A294-32C4012CA1BF}" type="pres">
      <dgm:prSet presAssocID="{32A22A0E-61CD-438C-BD9E-B01747E96950}" presName="childNode" presStyleLbl="node1" presStyleIdx="2" presStyleCnt="4">
        <dgm:presLayoutVars>
          <dgm:bulletEnabled val="1"/>
        </dgm:presLayoutVars>
      </dgm:prSet>
      <dgm:spPr/>
    </dgm:pt>
    <dgm:pt modelId="{72A1078A-938B-4AFF-8652-B84E9467EB0A}" type="pres">
      <dgm:prSet presAssocID="{9FF3B80C-4593-48CA-9A46-F911FB06C725}" presName="hSp" presStyleCnt="0"/>
      <dgm:spPr/>
    </dgm:pt>
    <dgm:pt modelId="{5AD0E0D3-06DC-4118-94C4-A6F647CD1AEE}" type="pres">
      <dgm:prSet presAssocID="{9FF3B80C-4593-48CA-9A46-F911FB06C725}" presName="vProcSp" presStyleCnt="0"/>
      <dgm:spPr/>
    </dgm:pt>
    <dgm:pt modelId="{CFC8108D-C382-45AA-B296-AA6903DBB6AE}" type="pres">
      <dgm:prSet presAssocID="{9FF3B80C-4593-48CA-9A46-F911FB06C725}" presName="vSp1" presStyleCnt="0"/>
      <dgm:spPr/>
    </dgm:pt>
    <dgm:pt modelId="{F68CE0FE-39DC-4C6D-B54A-74938629CD68}" type="pres">
      <dgm:prSet presAssocID="{9FF3B80C-4593-48CA-9A46-F911FB06C725}" presName="simulatedConn" presStyleLbl="solidFgAcc1" presStyleIdx="2" presStyleCnt="3"/>
      <dgm:spPr>
        <a:solidFill>
          <a:schemeClr val="tx1">
            <a:lumMod val="75000"/>
            <a:lumOff val="25000"/>
          </a:schemeClr>
        </a:solidFill>
        <a:ln>
          <a:solidFill>
            <a:schemeClr val="tx1">
              <a:lumMod val="75000"/>
              <a:lumOff val="25000"/>
            </a:schemeClr>
          </a:solidFill>
        </a:ln>
      </dgm:spPr>
    </dgm:pt>
    <dgm:pt modelId="{9D3D98DC-405D-4EFA-BF76-A8A971230233}" type="pres">
      <dgm:prSet presAssocID="{9FF3B80C-4593-48CA-9A46-F911FB06C725}" presName="vSp2" presStyleCnt="0"/>
      <dgm:spPr/>
    </dgm:pt>
    <dgm:pt modelId="{285737AA-7483-4355-83A0-D65D3C998A41}" type="pres">
      <dgm:prSet presAssocID="{9FF3B80C-4593-48CA-9A46-F911FB06C725}" presName="sibTrans" presStyleCnt="0"/>
      <dgm:spPr/>
    </dgm:pt>
    <dgm:pt modelId="{FF469287-72A3-42B3-A2E3-3F4F5FCA2001}" type="pres">
      <dgm:prSet presAssocID="{97824811-13F1-446A-954A-9889532D3F4C}" presName="compositeNode" presStyleCnt="0">
        <dgm:presLayoutVars>
          <dgm:bulletEnabled val="1"/>
        </dgm:presLayoutVars>
      </dgm:prSet>
      <dgm:spPr/>
    </dgm:pt>
    <dgm:pt modelId="{380C6117-CB6A-41AF-A7C0-42577FC45B53}" type="pres">
      <dgm:prSet presAssocID="{97824811-13F1-446A-954A-9889532D3F4C}" presName="bgRect" presStyleLbl="node1" presStyleIdx="3" presStyleCnt="4"/>
      <dgm:spPr/>
    </dgm:pt>
    <dgm:pt modelId="{17A01D77-848D-4BFC-9BCD-01DFB36F7D6C}" type="pres">
      <dgm:prSet presAssocID="{97824811-13F1-446A-954A-9889532D3F4C}" presName="parentNode" presStyleLbl="node1" presStyleIdx="3" presStyleCnt="4">
        <dgm:presLayoutVars>
          <dgm:chMax val="0"/>
          <dgm:bulletEnabled val="1"/>
        </dgm:presLayoutVars>
      </dgm:prSet>
      <dgm:spPr/>
    </dgm:pt>
    <dgm:pt modelId="{868D0482-AACC-4E41-B8B1-692D04CF2998}" type="pres">
      <dgm:prSet presAssocID="{97824811-13F1-446A-954A-9889532D3F4C}" presName="childNode" presStyleLbl="node1" presStyleIdx="3" presStyleCnt="4">
        <dgm:presLayoutVars>
          <dgm:bulletEnabled val="1"/>
        </dgm:presLayoutVars>
      </dgm:prSet>
      <dgm:spPr/>
    </dgm:pt>
  </dgm:ptLst>
  <dgm:cxnLst>
    <dgm:cxn modelId="{DBE0A202-BAF7-4702-9E6E-9DD05D6603B7}" type="presOf" srcId="{DBEAA7B2-599A-49A0-87F8-C834039525E9}" destId="{D4559504-A4F6-4EB2-AB04-7A4BFFE0F3DD}" srcOrd="0" destOrd="0" presId="urn:microsoft.com/office/officeart/2005/8/layout/hProcess7"/>
    <dgm:cxn modelId="{2DA74903-21A0-418E-96EF-B1A1BC992603}" type="presOf" srcId="{66F2B1E8-7D3D-40A0-9601-A7837C4D9CA7}" destId="{C22A09FE-2386-44EF-9703-573A7B7C822A}" srcOrd="0" destOrd="0" presId="urn:microsoft.com/office/officeart/2005/8/layout/hProcess7"/>
    <dgm:cxn modelId="{E4941705-C957-4293-BDF7-82D6BAC1743A}" srcId="{1116F18B-59A8-4EE8-A233-4B5D577B2943}" destId="{F11806BE-949A-40CA-AF4F-BBBBA17578F1}" srcOrd="0" destOrd="0" parTransId="{8433FBBA-F3A6-49B5-8219-BD67DA541C28}" sibTransId="{B0762ECB-D0F7-4605-892F-A04B086C0AE5}"/>
    <dgm:cxn modelId="{9C551108-F891-4238-BEF5-06E9AA36DB19}" srcId="{66F2B1E8-7D3D-40A0-9601-A7837C4D9CA7}" destId="{32A22A0E-61CD-438C-BD9E-B01747E96950}" srcOrd="2" destOrd="0" parTransId="{7204722F-0B68-415E-9236-0BA340ED390A}" sibTransId="{9FF3B80C-4593-48CA-9A46-F911FB06C725}"/>
    <dgm:cxn modelId="{DC9B500B-BDDF-4F78-883F-6F96E254DCAD}" type="presOf" srcId="{FA0DC139-FCA4-4B24-BC61-BD39C457DBD4}" destId="{868D0482-AACC-4E41-B8B1-692D04CF2998}" srcOrd="0" destOrd="1" presId="urn:microsoft.com/office/officeart/2005/8/layout/hProcess7"/>
    <dgm:cxn modelId="{789FD80C-B6D4-41D1-80EC-1B5C85D29787}" type="presOf" srcId="{5989BDC9-1237-41AC-A412-DFB0888C0A6E}" destId="{1012DD6F-00D3-4125-BEB7-F18A5CB5C403}" srcOrd="1" destOrd="0" presId="urn:microsoft.com/office/officeart/2005/8/layout/hProcess7"/>
    <dgm:cxn modelId="{8BC3EC0C-4B88-42F0-B31E-1A021B17360E}" type="presOf" srcId="{32A22A0E-61CD-438C-BD9E-B01747E96950}" destId="{8C9F7800-1BF0-4C66-9AEA-DF9361B00743}" srcOrd="1" destOrd="0" presId="urn:microsoft.com/office/officeart/2005/8/layout/hProcess7"/>
    <dgm:cxn modelId="{273A1515-6D5D-49B7-A412-4D907D306D12}" type="presOf" srcId="{32A22A0E-61CD-438C-BD9E-B01747E96950}" destId="{99BCBB5C-0DCE-41DB-AA16-54EE3BA430F4}" srcOrd="0" destOrd="0" presId="urn:microsoft.com/office/officeart/2005/8/layout/hProcess7"/>
    <dgm:cxn modelId="{59EF8527-3738-49DD-B9F5-D77AC60B3186}" srcId="{66F2B1E8-7D3D-40A0-9601-A7837C4D9CA7}" destId="{97824811-13F1-446A-954A-9889532D3F4C}" srcOrd="3" destOrd="0" parTransId="{23E5EAED-2D9B-46A5-B927-73A2598A8280}" sibTransId="{24A54771-8CB0-4D38-8869-4662999436E5}"/>
    <dgm:cxn modelId="{1025E035-8925-4DED-ADDA-730956F80620}" srcId="{66F2B1E8-7D3D-40A0-9601-A7837C4D9CA7}" destId="{5989BDC9-1237-41AC-A412-DFB0888C0A6E}" srcOrd="0" destOrd="0" parTransId="{40D84448-1032-4C91-9353-C108426A8807}" sibTransId="{387768D9-EEFD-4B2B-B7C5-A0A66EA8BE56}"/>
    <dgm:cxn modelId="{F156DE37-422F-48F6-BAE8-57087B9846CE}" type="presOf" srcId="{1116F18B-59A8-4EE8-A233-4B5D577B2943}" destId="{160B9164-8174-4337-BB7C-A32829A449F3}" srcOrd="1" destOrd="0" presId="urn:microsoft.com/office/officeart/2005/8/layout/hProcess7"/>
    <dgm:cxn modelId="{18241A4A-6EE9-4CCC-A708-A3525375DA79}" srcId="{5989BDC9-1237-41AC-A412-DFB0888C0A6E}" destId="{DBEAA7B2-599A-49A0-87F8-C834039525E9}" srcOrd="0" destOrd="0" parTransId="{AD8DEF9F-AD21-413E-8986-37AE0ADCFD11}" sibTransId="{DC722B86-D88C-4306-BB9C-767238371504}"/>
    <dgm:cxn modelId="{2F8FBF4A-A245-43CB-A0B8-F19BC5D114AA}" type="presOf" srcId="{D4B18650-1029-49C7-88C0-59D80155B268}" destId="{E76B627B-6160-4A52-A294-32C4012CA1BF}" srcOrd="0" destOrd="0" presId="urn:microsoft.com/office/officeart/2005/8/layout/hProcess7"/>
    <dgm:cxn modelId="{E5726F6E-8C32-4905-8D78-902A07F1E413}" srcId="{5989BDC9-1237-41AC-A412-DFB0888C0A6E}" destId="{F5DDF4B5-1DBD-4111-BD57-A68007354273}" srcOrd="1" destOrd="0" parTransId="{C704FC69-6A5F-4CD3-ADA2-2D87268C4902}" sibTransId="{48D05CEF-207D-4500-BB0F-E392AB75E2E5}"/>
    <dgm:cxn modelId="{991D5078-CA16-46AF-B1E8-7F764F47A576}" srcId="{97824811-13F1-446A-954A-9889532D3F4C}" destId="{C1BE2AE5-9FA5-42CF-A38E-7F2DFEE62F6B}" srcOrd="0" destOrd="0" parTransId="{5B76F111-E585-4246-9AF2-D290CA9D8B91}" sibTransId="{75E3EC43-A5D2-48FA-8889-CC333AD3ACB7}"/>
    <dgm:cxn modelId="{451DA378-9A40-40BF-A97B-6A8EE04326AC}" srcId="{32A22A0E-61CD-438C-BD9E-B01747E96950}" destId="{D4B18650-1029-49C7-88C0-59D80155B268}" srcOrd="0" destOrd="0" parTransId="{468B0F1E-BC62-43A8-A04A-2908ABAF7758}" sibTransId="{A04B7676-7036-4394-BDF4-805C189CBF65}"/>
    <dgm:cxn modelId="{D175CD7A-0166-4CED-8013-051D48EE668B}" type="presOf" srcId="{97824811-13F1-446A-954A-9889532D3F4C}" destId="{380C6117-CB6A-41AF-A7C0-42577FC45B53}" srcOrd="0" destOrd="0" presId="urn:microsoft.com/office/officeart/2005/8/layout/hProcess7"/>
    <dgm:cxn modelId="{3F7DE986-5ECE-4355-9B66-A69617540272}" type="presOf" srcId="{F5DDF4B5-1DBD-4111-BD57-A68007354273}" destId="{D4559504-A4F6-4EB2-AB04-7A4BFFE0F3DD}" srcOrd="0" destOrd="1" presId="urn:microsoft.com/office/officeart/2005/8/layout/hProcess7"/>
    <dgm:cxn modelId="{EDD192A4-98CB-4D44-B4CF-60CA46E3B8B3}" type="presOf" srcId="{1116F18B-59A8-4EE8-A233-4B5D577B2943}" destId="{3AB6E55F-D42B-42B5-BE76-3DC4061CBB04}" srcOrd="0" destOrd="0" presId="urn:microsoft.com/office/officeart/2005/8/layout/hProcess7"/>
    <dgm:cxn modelId="{78B42EB1-46B8-45D8-963A-154699192F3F}" type="presOf" srcId="{5989BDC9-1237-41AC-A412-DFB0888C0A6E}" destId="{B5FE3AF3-DC9B-42F3-BA7B-93CC6CF4BD30}" srcOrd="0" destOrd="0" presId="urn:microsoft.com/office/officeart/2005/8/layout/hProcess7"/>
    <dgm:cxn modelId="{154649B5-D676-4D9E-BD11-6DA59786DCA4}" type="presOf" srcId="{C1BE2AE5-9FA5-42CF-A38E-7F2DFEE62F6B}" destId="{868D0482-AACC-4E41-B8B1-692D04CF2998}" srcOrd="0" destOrd="0" presId="urn:microsoft.com/office/officeart/2005/8/layout/hProcess7"/>
    <dgm:cxn modelId="{50E069BA-B462-4449-B4AF-00E17905A311}" type="presOf" srcId="{F11806BE-949A-40CA-AF4F-BBBBA17578F1}" destId="{962E7B00-7DA6-480A-B920-AD79C175F3E0}" srcOrd="0" destOrd="0" presId="urn:microsoft.com/office/officeart/2005/8/layout/hProcess7"/>
    <dgm:cxn modelId="{C62671C3-CA40-42F4-8E84-B5321D27416B}" srcId="{97824811-13F1-446A-954A-9889532D3F4C}" destId="{FA0DC139-FCA4-4B24-BC61-BD39C457DBD4}" srcOrd="1" destOrd="0" parTransId="{95D727A3-10FC-4AAA-8BDC-3421507C92F9}" sibTransId="{BB19E28F-405A-469E-A650-B669E6A553EE}"/>
    <dgm:cxn modelId="{F581F1C9-393D-4DDA-940B-8DCA246699A3}" srcId="{32A22A0E-61CD-438C-BD9E-B01747E96950}" destId="{5C0D7FF8-92D9-4BA9-940D-1BBDF4B2D4A0}" srcOrd="1" destOrd="0" parTransId="{46897264-1F6B-480D-9BB3-6B86478461B0}" sibTransId="{29FB91D8-A61C-4DEF-8EF6-38B57D3BEE14}"/>
    <dgm:cxn modelId="{671891E1-79D5-4E2E-AF94-D68DB05AB10B}" type="presOf" srcId="{97824811-13F1-446A-954A-9889532D3F4C}" destId="{17A01D77-848D-4BFC-9BCD-01DFB36F7D6C}" srcOrd="1" destOrd="0" presId="urn:microsoft.com/office/officeart/2005/8/layout/hProcess7"/>
    <dgm:cxn modelId="{F336BDE2-180B-456B-883D-703FC9761E2B}" type="presOf" srcId="{5C0D7FF8-92D9-4BA9-940D-1BBDF4B2D4A0}" destId="{E76B627B-6160-4A52-A294-32C4012CA1BF}" srcOrd="0" destOrd="1" presId="urn:microsoft.com/office/officeart/2005/8/layout/hProcess7"/>
    <dgm:cxn modelId="{C75873E3-7B7C-421B-9A67-4CCEE5F1BB90}" srcId="{66F2B1E8-7D3D-40A0-9601-A7837C4D9CA7}" destId="{1116F18B-59A8-4EE8-A233-4B5D577B2943}" srcOrd="1" destOrd="0" parTransId="{AA4CD6A8-59E4-4535-8CD1-FBEF309BB31A}" sibTransId="{7772AB1A-6756-4029-BE08-E2B114F03FBE}"/>
    <dgm:cxn modelId="{B13B0EF0-D558-47C6-8735-CB104BDE8BB7}" srcId="{1116F18B-59A8-4EE8-A233-4B5D577B2943}" destId="{17B97E1C-34CF-46F0-B95D-04093ADE5B14}" srcOrd="1" destOrd="0" parTransId="{9E01F87A-1AC1-41B4-918F-BD8E1464706E}" sibTransId="{93C2AD2E-BDF3-49C9-8CD1-860D5767B6D3}"/>
    <dgm:cxn modelId="{53EB63F0-DC62-4E0E-BC0C-DFA798C9991F}" type="presOf" srcId="{17B97E1C-34CF-46F0-B95D-04093ADE5B14}" destId="{962E7B00-7DA6-480A-B920-AD79C175F3E0}" srcOrd="0" destOrd="1" presId="urn:microsoft.com/office/officeart/2005/8/layout/hProcess7"/>
    <dgm:cxn modelId="{26547ABF-76CB-4D32-80EB-671A494874B3}" type="presParOf" srcId="{C22A09FE-2386-44EF-9703-573A7B7C822A}" destId="{9F3F941A-ABF6-48D0-8305-7EA86595652F}" srcOrd="0" destOrd="0" presId="urn:microsoft.com/office/officeart/2005/8/layout/hProcess7"/>
    <dgm:cxn modelId="{A26E185F-E4FB-4A7C-AEC9-7ECB907F81F4}" type="presParOf" srcId="{9F3F941A-ABF6-48D0-8305-7EA86595652F}" destId="{B5FE3AF3-DC9B-42F3-BA7B-93CC6CF4BD30}" srcOrd="0" destOrd="0" presId="urn:microsoft.com/office/officeart/2005/8/layout/hProcess7"/>
    <dgm:cxn modelId="{884F98B5-0214-42F2-8E8B-FF1AB7A190EE}" type="presParOf" srcId="{9F3F941A-ABF6-48D0-8305-7EA86595652F}" destId="{1012DD6F-00D3-4125-BEB7-F18A5CB5C403}" srcOrd="1" destOrd="0" presId="urn:microsoft.com/office/officeart/2005/8/layout/hProcess7"/>
    <dgm:cxn modelId="{CF1170F9-EF16-4737-BB38-FF42D8760556}" type="presParOf" srcId="{9F3F941A-ABF6-48D0-8305-7EA86595652F}" destId="{D4559504-A4F6-4EB2-AB04-7A4BFFE0F3DD}" srcOrd="2" destOrd="0" presId="urn:microsoft.com/office/officeart/2005/8/layout/hProcess7"/>
    <dgm:cxn modelId="{B5FA4EE5-0C22-4997-BD89-8AC89BBE0A35}" type="presParOf" srcId="{C22A09FE-2386-44EF-9703-573A7B7C822A}" destId="{4686A74F-CF50-451A-BA23-245F0EFB0D82}" srcOrd="1" destOrd="0" presId="urn:microsoft.com/office/officeart/2005/8/layout/hProcess7"/>
    <dgm:cxn modelId="{5C06D14C-B01A-4272-A115-B01585CE2EAA}" type="presParOf" srcId="{C22A09FE-2386-44EF-9703-573A7B7C822A}" destId="{097E7A6D-BABE-4630-A326-CA8DE53A6CE5}" srcOrd="2" destOrd="0" presId="urn:microsoft.com/office/officeart/2005/8/layout/hProcess7"/>
    <dgm:cxn modelId="{54E48FF9-5B1D-44C8-A4EB-B604C849EA16}" type="presParOf" srcId="{097E7A6D-BABE-4630-A326-CA8DE53A6CE5}" destId="{2BFC7EBA-23B4-4542-9732-F4D8A995EDA1}" srcOrd="0" destOrd="0" presId="urn:microsoft.com/office/officeart/2005/8/layout/hProcess7"/>
    <dgm:cxn modelId="{AF01A803-C0F3-4367-85E4-2A34E8D68500}" type="presParOf" srcId="{097E7A6D-BABE-4630-A326-CA8DE53A6CE5}" destId="{8C1E97E3-7346-48D7-A121-2A89DC4CD811}" srcOrd="1" destOrd="0" presId="urn:microsoft.com/office/officeart/2005/8/layout/hProcess7"/>
    <dgm:cxn modelId="{6B435736-306F-4FE3-ACAF-2F31657FB8BE}" type="presParOf" srcId="{097E7A6D-BABE-4630-A326-CA8DE53A6CE5}" destId="{832E2C01-6C30-4955-9D19-33CE2ED4A573}" srcOrd="2" destOrd="0" presId="urn:microsoft.com/office/officeart/2005/8/layout/hProcess7"/>
    <dgm:cxn modelId="{E77235A6-9A46-4868-9361-D4F31A3DDEA4}" type="presParOf" srcId="{C22A09FE-2386-44EF-9703-573A7B7C822A}" destId="{C6CC7DAD-0A53-45F3-8556-AD8002DBC1B3}" srcOrd="3" destOrd="0" presId="urn:microsoft.com/office/officeart/2005/8/layout/hProcess7"/>
    <dgm:cxn modelId="{8E26FBC4-36CE-4A8B-94B5-D9E7DABC19AF}" type="presParOf" srcId="{C22A09FE-2386-44EF-9703-573A7B7C822A}" destId="{B56913A8-93B6-4229-A391-C09A4CD352DE}" srcOrd="4" destOrd="0" presId="urn:microsoft.com/office/officeart/2005/8/layout/hProcess7"/>
    <dgm:cxn modelId="{3AB17252-6C37-44BE-8332-E64C323530D1}" type="presParOf" srcId="{B56913A8-93B6-4229-A391-C09A4CD352DE}" destId="{3AB6E55F-D42B-42B5-BE76-3DC4061CBB04}" srcOrd="0" destOrd="0" presId="urn:microsoft.com/office/officeart/2005/8/layout/hProcess7"/>
    <dgm:cxn modelId="{2D9210F7-D179-4693-AEE0-3F79042FC80E}" type="presParOf" srcId="{B56913A8-93B6-4229-A391-C09A4CD352DE}" destId="{160B9164-8174-4337-BB7C-A32829A449F3}" srcOrd="1" destOrd="0" presId="urn:microsoft.com/office/officeart/2005/8/layout/hProcess7"/>
    <dgm:cxn modelId="{727C6D0A-959C-45B1-9486-AE37DA367AD3}" type="presParOf" srcId="{B56913A8-93B6-4229-A391-C09A4CD352DE}" destId="{962E7B00-7DA6-480A-B920-AD79C175F3E0}" srcOrd="2" destOrd="0" presId="urn:microsoft.com/office/officeart/2005/8/layout/hProcess7"/>
    <dgm:cxn modelId="{E3A0329D-5FC8-4932-8B80-1AA5B84989E2}" type="presParOf" srcId="{C22A09FE-2386-44EF-9703-573A7B7C822A}" destId="{AABAB1DA-020C-4BBE-987F-1342491D0F7B}" srcOrd="5" destOrd="0" presId="urn:microsoft.com/office/officeart/2005/8/layout/hProcess7"/>
    <dgm:cxn modelId="{C13EB8DA-672F-4794-B9C0-AF3140CB0E2B}" type="presParOf" srcId="{C22A09FE-2386-44EF-9703-573A7B7C822A}" destId="{8CDBA97A-A717-4C3A-978F-539C682ED979}" srcOrd="6" destOrd="0" presId="urn:microsoft.com/office/officeart/2005/8/layout/hProcess7"/>
    <dgm:cxn modelId="{B1CD4209-03F9-4103-B921-7E6F08816928}" type="presParOf" srcId="{8CDBA97A-A717-4C3A-978F-539C682ED979}" destId="{04996DAF-4585-497A-A181-A22C38B9ABD4}" srcOrd="0" destOrd="0" presId="urn:microsoft.com/office/officeart/2005/8/layout/hProcess7"/>
    <dgm:cxn modelId="{D816FBFC-FB72-4EFE-99A9-BCDAE62FD09B}" type="presParOf" srcId="{8CDBA97A-A717-4C3A-978F-539C682ED979}" destId="{0071B278-1B6B-4CF3-A44F-29F7A7078CA9}" srcOrd="1" destOrd="0" presId="urn:microsoft.com/office/officeart/2005/8/layout/hProcess7"/>
    <dgm:cxn modelId="{31EC7C5D-6113-4405-92CF-E16FDB8B9DF3}" type="presParOf" srcId="{8CDBA97A-A717-4C3A-978F-539C682ED979}" destId="{E27275A5-2788-458C-AE4E-601C83AE592E}" srcOrd="2" destOrd="0" presId="urn:microsoft.com/office/officeart/2005/8/layout/hProcess7"/>
    <dgm:cxn modelId="{DA35E3CC-9206-4501-A826-434B04267542}" type="presParOf" srcId="{C22A09FE-2386-44EF-9703-573A7B7C822A}" destId="{315B0598-A36F-4A2D-9E03-96CC1140B9D9}" srcOrd="7" destOrd="0" presId="urn:microsoft.com/office/officeart/2005/8/layout/hProcess7"/>
    <dgm:cxn modelId="{BAFAA330-3852-408C-837C-6E47BFAA6473}" type="presParOf" srcId="{C22A09FE-2386-44EF-9703-573A7B7C822A}" destId="{1C40C7C3-5C10-4758-A7D2-8CD1A2AB6376}" srcOrd="8" destOrd="0" presId="urn:microsoft.com/office/officeart/2005/8/layout/hProcess7"/>
    <dgm:cxn modelId="{BDDF2544-F266-4324-BF26-F1B0FBD5F2F9}" type="presParOf" srcId="{1C40C7C3-5C10-4758-A7D2-8CD1A2AB6376}" destId="{99BCBB5C-0DCE-41DB-AA16-54EE3BA430F4}" srcOrd="0" destOrd="0" presId="urn:microsoft.com/office/officeart/2005/8/layout/hProcess7"/>
    <dgm:cxn modelId="{5B88776C-B096-47EF-ADAE-AFFD6ED65429}" type="presParOf" srcId="{1C40C7C3-5C10-4758-A7D2-8CD1A2AB6376}" destId="{8C9F7800-1BF0-4C66-9AEA-DF9361B00743}" srcOrd="1" destOrd="0" presId="urn:microsoft.com/office/officeart/2005/8/layout/hProcess7"/>
    <dgm:cxn modelId="{89288D3A-0AFE-41EE-88B7-E85A3BC70326}" type="presParOf" srcId="{1C40C7C3-5C10-4758-A7D2-8CD1A2AB6376}" destId="{E76B627B-6160-4A52-A294-32C4012CA1BF}" srcOrd="2" destOrd="0" presId="urn:microsoft.com/office/officeart/2005/8/layout/hProcess7"/>
    <dgm:cxn modelId="{441D0787-6B3C-4513-A441-C133ABE7C8BA}" type="presParOf" srcId="{C22A09FE-2386-44EF-9703-573A7B7C822A}" destId="{72A1078A-938B-4AFF-8652-B84E9467EB0A}" srcOrd="9" destOrd="0" presId="urn:microsoft.com/office/officeart/2005/8/layout/hProcess7"/>
    <dgm:cxn modelId="{B348F339-9797-408D-9259-D9B2E32B681D}" type="presParOf" srcId="{C22A09FE-2386-44EF-9703-573A7B7C822A}" destId="{5AD0E0D3-06DC-4118-94C4-A6F647CD1AEE}" srcOrd="10" destOrd="0" presId="urn:microsoft.com/office/officeart/2005/8/layout/hProcess7"/>
    <dgm:cxn modelId="{48632CBA-CF52-4B5E-8A46-B6AC6700E615}" type="presParOf" srcId="{5AD0E0D3-06DC-4118-94C4-A6F647CD1AEE}" destId="{CFC8108D-C382-45AA-B296-AA6903DBB6AE}" srcOrd="0" destOrd="0" presId="urn:microsoft.com/office/officeart/2005/8/layout/hProcess7"/>
    <dgm:cxn modelId="{03580B18-6F2A-4848-8857-35722F080E57}" type="presParOf" srcId="{5AD0E0D3-06DC-4118-94C4-A6F647CD1AEE}" destId="{F68CE0FE-39DC-4C6D-B54A-74938629CD68}" srcOrd="1" destOrd="0" presId="urn:microsoft.com/office/officeart/2005/8/layout/hProcess7"/>
    <dgm:cxn modelId="{B453A842-046E-488F-ABDF-A16632EFF752}" type="presParOf" srcId="{5AD0E0D3-06DC-4118-94C4-A6F647CD1AEE}" destId="{9D3D98DC-405D-4EFA-BF76-A8A971230233}" srcOrd="2" destOrd="0" presId="urn:microsoft.com/office/officeart/2005/8/layout/hProcess7"/>
    <dgm:cxn modelId="{5F8E5A96-FA81-4A89-AA72-BDCA6558730D}" type="presParOf" srcId="{C22A09FE-2386-44EF-9703-573A7B7C822A}" destId="{285737AA-7483-4355-83A0-D65D3C998A41}" srcOrd="11" destOrd="0" presId="urn:microsoft.com/office/officeart/2005/8/layout/hProcess7"/>
    <dgm:cxn modelId="{9150D108-0411-4A9E-BD44-65F04D1BCC04}" type="presParOf" srcId="{C22A09FE-2386-44EF-9703-573A7B7C822A}" destId="{FF469287-72A3-42B3-A2E3-3F4F5FCA2001}" srcOrd="12" destOrd="0" presId="urn:microsoft.com/office/officeart/2005/8/layout/hProcess7"/>
    <dgm:cxn modelId="{F77D6C15-E5A9-41A4-99D4-6C9425027FEE}" type="presParOf" srcId="{FF469287-72A3-42B3-A2E3-3F4F5FCA2001}" destId="{380C6117-CB6A-41AF-A7C0-42577FC45B53}" srcOrd="0" destOrd="0" presId="urn:microsoft.com/office/officeart/2005/8/layout/hProcess7"/>
    <dgm:cxn modelId="{4C57CCCF-7281-49EF-A557-FEB2B0D6A041}" type="presParOf" srcId="{FF469287-72A3-42B3-A2E3-3F4F5FCA2001}" destId="{17A01D77-848D-4BFC-9BCD-01DFB36F7D6C}" srcOrd="1" destOrd="0" presId="urn:microsoft.com/office/officeart/2005/8/layout/hProcess7"/>
    <dgm:cxn modelId="{A99DE2F1-F906-4604-B94D-74FDD64187E3}" type="presParOf" srcId="{FF469287-72A3-42B3-A2E3-3F4F5FCA2001}" destId="{868D0482-AACC-4E41-B8B1-692D04CF2998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FE3AF3-DC9B-42F3-BA7B-93CC6CF4BD30}">
      <dsp:nvSpPr>
        <dsp:cNvPr id="0" name=""/>
        <dsp:cNvSpPr/>
      </dsp:nvSpPr>
      <dsp:spPr>
        <a:xfrm>
          <a:off x="4581" y="911599"/>
          <a:ext cx="2755583" cy="3306700"/>
        </a:xfrm>
        <a:prstGeom prst="roundRect">
          <a:avLst>
            <a:gd name="adj" fmla="val 5000"/>
          </a:avLst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>
              <a:solidFill>
                <a:schemeClr val="tx1"/>
              </a:solidFill>
            </a:rPr>
            <a:t>2-weeks</a:t>
          </a:r>
          <a:endParaRPr lang="en-GB" sz="4000" kern="1200" dirty="0">
            <a:solidFill>
              <a:schemeClr val="tx1"/>
            </a:solidFill>
          </a:endParaRPr>
        </a:p>
      </dsp:txBody>
      <dsp:txXfrm rot="16200000">
        <a:off x="-1075607" y="1991788"/>
        <a:ext cx="2711494" cy="551116"/>
      </dsp:txXfrm>
    </dsp:sp>
    <dsp:sp modelId="{D4559504-A4F6-4EB2-AB04-7A4BFFE0F3DD}">
      <dsp:nvSpPr>
        <dsp:cNvPr id="0" name=""/>
        <dsp:cNvSpPr/>
      </dsp:nvSpPr>
      <dsp:spPr>
        <a:xfrm>
          <a:off x="555697" y="911599"/>
          <a:ext cx="2052909" cy="33067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0" bIns="0" numCol="1" spcCol="1270" anchor="b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>
              <a:solidFill>
                <a:schemeClr val="tx1"/>
              </a:solidFill>
            </a:rPr>
            <a:t>Iteration</a:t>
          </a:r>
          <a:endParaRPr lang="en-GB" sz="1900" kern="1200" dirty="0">
            <a:solidFill>
              <a:schemeClr val="tx1"/>
            </a:solidFill>
          </a:endParaRP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solidFill>
                <a:schemeClr val="tx1"/>
              </a:solidFill>
            </a:rPr>
            <a:t>Tasks</a:t>
          </a:r>
          <a:endParaRPr lang="en-GB" sz="2400" kern="1200" dirty="0">
            <a:solidFill>
              <a:schemeClr val="tx1"/>
            </a:solidFill>
          </a:endParaRPr>
        </a:p>
      </dsp:txBody>
      <dsp:txXfrm>
        <a:off x="555697" y="911599"/>
        <a:ext cx="2052909" cy="3306700"/>
      </dsp:txXfrm>
    </dsp:sp>
    <dsp:sp modelId="{3AB6E55F-D42B-42B5-BE76-3DC4061CBB04}">
      <dsp:nvSpPr>
        <dsp:cNvPr id="0" name=""/>
        <dsp:cNvSpPr/>
      </dsp:nvSpPr>
      <dsp:spPr>
        <a:xfrm>
          <a:off x="2856610" y="911599"/>
          <a:ext cx="2755583" cy="3306700"/>
        </a:xfrm>
        <a:prstGeom prst="roundRect">
          <a:avLst>
            <a:gd name="adj" fmla="val 5000"/>
          </a:avLst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>
              <a:solidFill>
                <a:schemeClr val="bg1"/>
              </a:solidFill>
            </a:rPr>
            <a:t>3-months</a:t>
          </a:r>
          <a:endParaRPr lang="en-GB" sz="4000" kern="1200" dirty="0">
            <a:solidFill>
              <a:schemeClr val="bg1"/>
            </a:solidFill>
          </a:endParaRPr>
        </a:p>
      </dsp:txBody>
      <dsp:txXfrm rot="16200000">
        <a:off x="1776421" y="1991788"/>
        <a:ext cx="2711494" cy="551116"/>
      </dsp:txXfrm>
    </dsp:sp>
    <dsp:sp modelId="{8C1E97E3-7346-48D7-A121-2A89DC4CD811}">
      <dsp:nvSpPr>
        <dsp:cNvPr id="0" name=""/>
        <dsp:cNvSpPr/>
      </dsp:nvSpPr>
      <dsp:spPr>
        <a:xfrm rot="5400000">
          <a:off x="2627493" y="3538699"/>
          <a:ext cx="485788" cy="413337"/>
        </a:xfrm>
        <a:prstGeom prst="flowChartExtra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2E7B00-7DA6-480A-B920-AD79C175F3E0}">
      <dsp:nvSpPr>
        <dsp:cNvPr id="0" name=""/>
        <dsp:cNvSpPr/>
      </dsp:nvSpPr>
      <dsp:spPr>
        <a:xfrm>
          <a:off x="3407727" y="911599"/>
          <a:ext cx="2052909" cy="33067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0" bIns="0" numCol="1" spcCol="1270" anchor="b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>
              <a:solidFill>
                <a:schemeClr val="bg1"/>
              </a:solidFill>
            </a:rPr>
            <a:t>Plan</a:t>
          </a:r>
          <a:endParaRPr lang="en-GB" sz="1900" kern="1200" dirty="0">
            <a:solidFill>
              <a:schemeClr val="bg1"/>
            </a:solidFill>
          </a:endParaRP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solidFill>
                <a:schemeClr val="bg1"/>
              </a:solidFill>
            </a:rPr>
            <a:t>PBIs</a:t>
          </a:r>
          <a:endParaRPr lang="en-GB" sz="2400" kern="1200" dirty="0">
            <a:solidFill>
              <a:schemeClr val="bg1"/>
            </a:solidFill>
          </a:endParaRPr>
        </a:p>
      </dsp:txBody>
      <dsp:txXfrm>
        <a:off x="3407727" y="911599"/>
        <a:ext cx="2052909" cy="3306700"/>
      </dsp:txXfrm>
    </dsp:sp>
    <dsp:sp modelId="{99BCBB5C-0DCE-41DB-AA16-54EE3BA430F4}">
      <dsp:nvSpPr>
        <dsp:cNvPr id="0" name=""/>
        <dsp:cNvSpPr/>
      </dsp:nvSpPr>
      <dsp:spPr>
        <a:xfrm>
          <a:off x="5708639" y="911599"/>
          <a:ext cx="2755583" cy="3306700"/>
        </a:xfrm>
        <a:prstGeom prst="roundRect">
          <a:avLst>
            <a:gd name="adj" fmla="val 5000"/>
          </a:avLst>
        </a:prstGeom>
        <a:solidFill>
          <a:srgbClr val="7030A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>
              <a:solidFill>
                <a:schemeClr val="bg1"/>
              </a:solidFill>
            </a:rPr>
            <a:t>6-months</a:t>
          </a:r>
          <a:endParaRPr lang="en-GB" sz="4000" kern="1200" dirty="0">
            <a:solidFill>
              <a:schemeClr val="bg1"/>
            </a:solidFill>
          </a:endParaRPr>
        </a:p>
      </dsp:txBody>
      <dsp:txXfrm rot="16200000">
        <a:off x="4628450" y="1991788"/>
        <a:ext cx="2711494" cy="551116"/>
      </dsp:txXfrm>
    </dsp:sp>
    <dsp:sp modelId="{0071B278-1B6B-4CF3-A44F-29F7A7078CA9}">
      <dsp:nvSpPr>
        <dsp:cNvPr id="0" name=""/>
        <dsp:cNvSpPr/>
      </dsp:nvSpPr>
      <dsp:spPr>
        <a:xfrm rot="5400000">
          <a:off x="5479523" y="3538699"/>
          <a:ext cx="485788" cy="413337"/>
        </a:xfrm>
        <a:prstGeom prst="flowChartExtra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6B627B-6160-4A52-A294-32C4012CA1BF}">
      <dsp:nvSpPr>
        <dsp:cNvPr id="0" name=""/>
        <dsp:cNvSpPr/>
      </dsp:nvSpPr>
      <dsp:spPr>
        <a:xfrm>
          <a:off x="6259756" y="911599"/>
          <a:ext cx="2052909" cy="33067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b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>
              <a:solidFill>
                <a:schemeClr val="bg1"/>
              </a:solidFill>
            </a:rPr>
            <a:t>Roadmap</a:t>
          </a:r>
          <a:endParaRPr lang="en-GB" sz="4100" kern="1200" dirty="0">
            <a:solidFill>
              <a:schemeClr val="bg1"/>
            </a:solidFill>
          </a:endParaRP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solidFill>
                <a:schemeClr val="bg1"/>
              </a:solidFill>
            </a:rPr>
            <a:t>Features</a:t>
          </a:r>
          <a:endParaRPr lang="en-GB" sz="2400" kern="1200" dirty="0">
            <a:solidFill>
              <a:schemeClr val="bg1"/>
            </a:solidFill>
          </a:endParaRPr>
        </a:p>
      </dsp:txBody>
      <dsp:txXfrm>
        <a:off x="6259756" y="911599"/>
        <a:ext cx="2052909" cy="3306700"/>
      </dsp:txXfrm>
    </dsp:sp>
    <dsp:sp modelId="{380C6117-CB6A-41AF-A7C0-42577FC45B53}">
      <dsp:nvSpPr>
        <dsp:cNvPr id="0" name=""/>
        <dsp:cNvSpPr/>
      </dsp:nvSpPr>
      <dsp:spPr>
        <a:xfrm>
          <a:off x="8560669" y="911599"/>
          <a:ext cx="2755583" cy="3306700"/>
        </a:xfrm>
        <a:prstGeom prst="roundRect">
          <a:avLst>
            <a:gd name="adj" fmla="val 5000"/>
          </a:avLst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7160" rIns="177800" bIns="0" numCol="1" spcCol="1270" anchor="ctr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>
              <a:solidFill>
                <a:schemeClr val="bg1"/>
              </a:solidFill>
            </a:rPr>
            <a:t>12 months</a:t>
          </a:r>
          <a:endParaRPr lang="en-GB" sz="4000" kern="1200" dirty="0">
            <a:solidFill>
              <a:schemeClr val="bg1"/>
            </a:solidFill>
          </a:endParaRPr>
        </a:p>
      </dsp:txBody>
      <dsp:txXfrm rot="16200000">
        <a:off x="7480480" y="1991788"/>
        <a:ext cx="2711494" cy="551116"/>
      </dsp:txXfrm>
    </dsp:sp>
    <dsp:sp modelId="{F68CE0FE-39DC-4C6D-B54A-74938629CD68}">
      <dsp:nvSpPr>
        <dsp:cNvPr id="0" name=""/>
        <dsp:cNvSpPr/>
      </dsp:nvSpPr>
      <dsp:spPr>
        <a:xfrm rot="5400000">
          <a:off x="8331552" y="3538699"/>
          <a:ext cx="485788" cy="413337"/>
        </a:xfrm>
        <a:prstGeom prst="flowChartExtract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tx1">
              <a:lumMod val="75000"/>
              <a:lumOff val="2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D0482-AACC-4E41-B8B1-692D04CF2998}">
      <dsp:nvSpPr>
        <dsp:cNvPr id="0" name=""/>
        <dsp:cNvSpPr/>
      </dsp:nvSpPr>
      <dsp:spPr>
        <a:xfrm>
          <a:off x="9111785" y="911599"/>
          <a:ext cx="2052909" cy="330670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2296" rIns="0" bIns="0" numCol="1" spcCol="1270" anchor="b" anchorCtr="0">
          <a:noAutofit/>
        </a:bodyPr>
        <a:lstStyle/>
        <a:p>
          <a:pPr marL="0" lvl="0" indent="0" algn="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100" kern="1200">
              <a:solidFill>
                <a:schemeClr val="bg1"/>
              </a:solidFill>
            </a:rPr>
            <a:t>Strategy</a:t>
          </a:r>
          <a:endParaRPr lang="en-GB" sz="4100" kern="1200" dirty="0">
            <a:solidFill>
              <a:schemeClr val="bg1"/>
            </a:solidFill>
          </a:endParaRPr>
        </a:p>
        <a:p>
          <a:pPr marL="0" lvl="0" indent="0" algn="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>
              <a:solidFill>
                <a:schemeClr val="bg1"/>
              </a:solidFill>
            </a:rPr>
            <a:t>Epics</a:t>
          </a:r>
          <a:endParaRPr lang="en-GB" sz="2400" kern="1200" dirty="0">
            <a:solidFill>
              <a:schemeClr val="bg1"/>
            </a:solidFill>
          </a:endParaRPr>
        </a:p>
      </dsp:txBody>
      <dsp:txXfrm>
        <a:off x="9111785" y="911599"/>
        <a:ext cx="2052909" cy="3306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C193-4D6D-4A39-8078-F43DA2522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C14B3-DB64-48AE-9702-21A43FB67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1350D-343A-4137-9BA3-06785ABE1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7-3555-4729-A6A4-3A0850989079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D2F5-4B04-4674-9B1F-DB0C33C4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6A44B-73E7-4F07-B38E-4F6FAF8F0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85BC-2098-4BE6-8F12-29FD6F2A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420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7CD3-21B0-456D-85ED-53179DE11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0E88F-7533-4388-8684-6079348F5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FE1F5-0DE5-41C6-9C3D-A230B68E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7-3555-4729-A6A4-3A0850989079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7619B-DFE0-4838-8E60-D2BB616B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28222-C7E6-43FA-B123-0E7EFCBF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85BC-2098-4BE6-8F12-29FD6F2A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797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16D02-064A-4B2D-BDA6-92183411B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ED366-86B7-49A2-985F-584964BC2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75343-DC1C-4480-BF30-0F46AFFB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7-3555-4729-A6A4-3A0850989079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6E654-C987-49CB-974F-68208ED1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EB55-504A-4C2F-B024-11E46BC90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85BC-2098-4BE6-8F12-29FD6F2A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37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8D66-A565-49BD-B261-7F3976CD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D9ED0-3371-4E88-AE91-AD8C14B8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0B12-2FEA-40EE-9FB8-73D81819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7-3555-4729-A6A4-3A0850989079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FB7A9-540B-42D3-AFB5-8C5DC86CC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5A4E-4252-4ACB-AA7B-145811AC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85BC-2098-4BE6-8F12-29FD6F2A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31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81DE-DF80-4C28-8F7E-E9B05FDA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E7969-ECA4-43D9-BD0E-13C07C607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C652-444B-4A27-A7A3-2C476EF1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7-3555-4729-A6A4-3A0850989079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A5A97-089C-47DD-AFDD-F3ECD830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200F1-BFC8-4EF5-9622-108DC584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85BC-2098-4BE6-8F12-29FD6F2A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06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62F1-521C-467E-9A1E-31A4B717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FD22A-7C44-4A0E-B4DD-D62295376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7A974-41F2-4A24-B45B-5B07F801B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9BB07-84E6-4AA8-AD2F-916000678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7-3555-4729-A6A4-3A0850989079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65F38-43B3-4FC7-A84A-621A9CFD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196A2-3B82-4299-AC90-574520C0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85BC-2098-4BE6-8F12-29FD6F2A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557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7E09-2E35-46D9-988A-DD110FC0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5B27-B4C1-4CE3-B919-7662C039A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FD6BF-6DD6-4B0F-A99B-121C665C0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AA31F-8F05-4717-9590-B6E259BB4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B8D24-22C8-4E09-9AD1-EC44431AAA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60907-442D-43C4-8819-0EC0DC1A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7-3555-4729-A6A4-3A0850989079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241A68-A9DE-4269-A0F7-7970687A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C8BCBC-178E-4353-BACD-DC38C60A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85BC-2098-4BE6-8F12-29FD6F2A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55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133C-7025-41D8-9960-70F7C4B8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160396-6AE2-4045-BC24-4DBEDC6E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7-3555-4729-A6A4-3A0850989079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5752C-CA38-4934-81A3-B3EE23B4B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2AA47-5DF8-4B05-8907-CF6C95DD4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85BC-2098-4BE6-8F12-29FD6F2A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44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552AC-B9F9-4E78-A1F5-5458F0AE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7-3555-4729-A6A4-3A0850989079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7EF00-04C4-4EF4-9526-DF512F5B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62E11-6753-4FC2-B3A3-EDDC9949E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85BC-2098-4BE6-8F12-29FD6F2A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3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A7A4-93D0-4D5A-AFC2-98F206D6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1B56E-E766-4406-9D71-36EF1759B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075B3-D5EB-498B-9C30-88D8167B8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9A81E-8BCD-420F-AC0B-D41FCF57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7-3555-4729-A6A4-3A0850989079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0EC42-94A7-4D7B-8F5A-3480D76DB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772DA-61EA-474B-972D-F64C52B6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85BC-2098-4BE6-8F12-29FD6F2A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2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61D6-E7A0-4613-AA5B-13A846B5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2C5AD1-6B4D-4108-8AB8-486191A51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4D84D-35E8-4688-9FF4-D63E05B0D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D724B-57D7-4135-A017-42293C5F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2A3F7-3555-4729-A6A4-3A0850989079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AA4F4-9A47-4B9D-A065-30231E088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9A9662-3C26-4996-BF14-31B83928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F85BC-2098-4BE6-8F12-29FD6F2A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34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32CBB-63B8-461D-8AC2-30BB164A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AFEB7-5BDA-47FA-B2BB-17DC83B0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8B615-99DC-45FB-83A9-4934D091D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2A3F7-3555-4729-A6A4-3A0850989079}" type="datetimeFigureOut">
              <a:rPr lang="en-GB" smtClean="0"/>
              <a:t>25/03/2024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38A4-0371-427A-9678-627F5FD3F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0904-8021-4FBB-A733-DD462FB02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F85BC-2098-4BE6-8F12-29FD6F2A82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654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EDDB3C8-82E1-47C4-AFD5-009B003621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6502367"/>
              </p:ext>
            </p:extLst>
          </p:nvPr>
        </p:nvGraphicFramePr>
        <p:xfrm>
          <a:off x="404238" y="226799"/>
          <a:ext cx="11320834" cy="5129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303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13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Snape</dc:creator>
  <cp:lastModifiedBy>James Snape</cp:lastModifiedBy>
  <cp:revision>1</cp:revision>
  <dcterms:created xsi:type="dcterms:W3CDTF">2024-03-25T17:13:37Z</dcterms:created>
  <dcterms:modified xsi:type="dcterms:W3CDTF">2024-03-26T10:04:22Z</dcterms:modified>
</cp:coreProperties>
</file>