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7315200" cy="975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>
        <p:scale>
          <a:sx n="60" d="100"/>
          <a:sy n="60" d="100"/>
        </p:scale>
        <p:origin x="102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4EA9B-6135-4A90-A9F7-AB05AD45225A}" type="doc">
      <dgm:prSet loTypeId="urn:microsoft.com/office/officeart/2005/8/layout/defaul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2C9A496-EBE0-4B3D-820F-15C5D1E16E50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I need help</a:t>
          </a:r>
        </a:p>
      </dgm:t>
    </dgm:pt>
    <dgm:pt modelId="{061DDA51-C3F5-4A3D-9E0A-1B55D625550A}" type="parTrans" cxnId="{965C61D3-098C-4EC1-BE1A-969D4B380C9E}">
      <dgm:prSet/>
      <dgm:spPr/>
      <dgm:t>
        <a:bodyPr/>
        <a:lstStyle/>
        <a:p>
          <a:endParaRPr lang="en-US"/>
        </a:p>
      </dgm:t>
    </dgm:pt>
    <dgm:pt modelId="{27868591-5F94-4D67-99F1-998173AAC9E8}" type="sibTrans" cxnId="{965C61D3-098C-4EC1-BE1A-969D4B380C9E}">
      <dgm:prSet/>
      <dgm:spPr/>
      <dgm:t>
        <a:bodyPr/>
        <a:lstStyle/>
        <a:p>
          <a:endParaRPr lang="en-US"/>
        </a:p>
      </dgm:t>
    </dgm:pt>
    <dgm:pt modelId="{12D821F0-070D-4D44-AE46-9E8FCE7CC6A5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I want to stop spending</a:t>
          </a:r>
        </a:p>
      </dgm:t>
    </dgm:pt>
    <dgm:pt modelId="{29F478E4-F492-4CEE-A900-9480858E1805}" type="parTrans" cxnId="{8BDF37F0-49B3-4FDD-88D0-BA77DFA06A62}">
      <dgm:prSet/>
      <dgm:spPr/>
      <dgm:t>
        <a:bodyPr/>
        <a:lstStyle/>
        <a:p>
          <a:endParaRPr lang="en-US"/>
        </a:p>
      </dgm:t>
    </dgm:pt>
    <dgm:pt modelId="{7E9EA5FF-EBB7-4460-B6D2-5A860C3FD27A}" type="sibTrans" cxnId="{8BDF37F0-49B3-4FDD-88D0-BA77DFA06A62}">
      <dgm:prSet/>
      <dgm:spPr/>
      <dgm:t>
        <a:bodyPr/>
        <a:lstStyle/>
        <a:p>
          <a:endParaRPr lang="en-US"/>
        </a:p>
      </dgm:t>
    </dgm:pt>
    <dgm:pt modelId="{3A08F43D-FB4C-47F4-9EF8-42B389B75852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I want to stay away from…</a:t>
          </a:r>
        </a:p>
      </dgm:t>
    </dgm:pt>
    <dgm:pt modelId="{89EDC49D-71F3-43F2-949D-DB35DA234D31}" type="parTrans" cxnId="{AE982842-CEB7-4750-B50E-6FD84BA1D4B0}">
      <dgm:prSet/>
      <dgm:spPr/>
      <dgm:t>
        <a:bodyPr/>
        <a:lstStyle/>
        <a:p>
          <a:endParaRPr lang="en-US"/>
        </a:p>
      </dgm:t>
    </dgm:pt>
    <dgm:pt modelId="{EFFEA5F8-2E70-4192-B8A6-5A136DF44463}" type="sibTrans" cxnId="{AE982842-CEB7-4750-B50E-6FD84BA1D4B0}">
      <dgm:prSet/>
      <dgm:spPr/>
      <dgm:t>
        <a:bodyPr/>
        <a:lstStyle/>
        <a:p>
          <a:endParaRPr lang="en-US"/>
        </a:p>
      </dgm:t>
    </dgm:pt>
    <dgm:pt modelId="{89A65F1E-C3FC-4B38-BFD2-CA11EA02C3D7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How am I doing?</a:t>
          </a:r>
        </a:p>
      </dgm:t>
    </dgm:pt>
    <dgm:pt modelId="{126445A9-29E3-4E1A-B6B0-1F0AEB7ED2FB}" type="parTrans" cxnId="{0215B9D2-9635-416E-A885-5C28F2515317}">
      <dgm:prSet/>
      <dgm:spPr/>
      <dgm:t>
        <a:bodyPr/>
        <a:lstStyle/>
        <a:p>
          <a:endParaRPr lang="en-US"/>
        </a:p>
      </dgm:t>
    </dgm:pt>
    <dgm:pt modelId="{7CC18490-4800-4F30-86FD-DE4D08F7FF71}" type="sibTrans" cxnId="{0215B9D2-9635-416E-A885-5C28F2515317}">
      <dgm:prSet/>
      <dgm:spPr/>
      <dgm:t>
        <a:bodyPr/>
        <a:lstStyle/>
        <a:p>
          <a:endParaRPr lang="en-US"/>
        </a:p>
      </dgm:t>
    </dgm:pt>
    <dgm:pt modelId="{E743ED8E-1C9C-4F71-9E4C-AD6C8C62C8D4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I want to be reminded…</a:t>
          </a:r>
        </a:p>
      </dgm:t>
    </dgm:pt>
    <dgm:pt modelId="{1DC92221-7748-486C-ABA8-928567EB6A25}" type="parTrans" cxnId="{1C382DF1-3917-4B79-9502-71964331FFC6}">
      <dgm:prSet/>
      <dgm:spPr/>
      <dgm:t>
        <a:bodyPr/>
        <a:lstStyle/>
        <a:p>
          <a:endParaRPr lang="en-US"/>
        </a:p>
      </dgm:t>
    </dgm:pt>
    <dgm:pt modelId="{ADC0CA2D-2EC0-4531-B71E-7CCDD00C5E74}" type="sibTrans" cxnId="{1C382DF1-3917-4B79-9502-71964331FFC6}">
      <dgm:prSet/>
      <dgm:spPr/>
      <dgm:t>
        <a:bodyPr/>
        <a:lstStyle/>
        <a:p>
          <a:endParaRPr lang="en-US"/>
        </a:p>
      </dgm:t>
    </dgm:pt>
    <dgm:pt modelId="{FD55DCB0-C373-4EB9-9773-DD8DBA84C5C4}">
      <dgm:prSet phldrT="[Text]"/>
      <dgm:spPr/>
      <dgm:t>
        <a:bodyPr/>
        <a:lstStyle/>
        <a:p>
          <a:pPr algn="ctr"/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I want to…</a:t>
          </a:r>
        </a:p>
      </dgm:t>
    </dgm:pt>
    <dgm:pt modelId="{E8F4BFD0-04F0-44E5-81C0-94B35BE93927}" type="parTrans" cxnId="{AB789EFB-334A-4A8C-9AB2-FDB6C0DCB8D4}">
      <dgm:prSet/>
      <dgm:spPr/>
      <dgm:t>
        <a:bodyPr/>
        <a:lstStyle/>
        <a:p>
          <a:endParaRPr lang="en-US"/>
        </a:p>
      </dgm:t>
    </dgm:pt>
    <dgm:pt modelId="{E0E119B2-33CE-4897-A129-7AF1432752AF}" type="sibTrans" cxnId="{AB789EFB-334A-4A8C-9AB2-FDB6C0DCB8D4}">
      <dgm:prSet/>
      <dgm:spPr/>
      <dgm:t>
        <a:bodyPr/>
        <a:lstStyle/>
        <a:p>
          <a:endParaRPr lang="en-US"/>
        </a:p>
      </dgm:t>
    </dgm:pt>
    <dgm:pt modelId="{78FADA56-AD83-4BAE-AAE0-6D8691E677C4}" type="pres">
      <dgm:prSet presAssocID="{6674EA9B-6135-4A90-A9F7-AB05AD45225A}" presName="diagram" presStyleCnt="0">
        <dgm:presLayoutVars>
          <dgm:dir/>
          <dgm:resizeHandles val="exact"/>
        </dgm:presLayoutVars>
      </dgm:prSet>
      <dgm:spPr/>
    </dgm:pt>
    <dgm:pt modelId="{2A643797-3577-4663-8ADB-7F602B9B097A}" type="pres">
      <dgm:prSet presAssocID="{A2C9A496-EBE0-4B3D-820F-15C5D1E16E50}" presName="node" presStyleLbl="node1" presStyleIdx="0" presStyleCnt="6">
        <dgm:presLayoutVars>
          <dgm:bulletEnabled val="1"/>
        </dgm:presLayoutVars>
      </dgm:prSet>
      <dgm:spPr/>
    </dgm:pt>
    <dgm:pt modelId="{2441E2A2-A1A1-4E39-A878-1711F285A2C2}" type="pres">
      <dgm:prSet presAssocID="{27868591-5F94-4D67-99F1-998173AAC9E8}" presName="sibTrans" presStyleCnt="0"/>
      <dgm:spPr/>
    </dgm:pt>
    <dgm:pt modelId="{4C797949-B0E3-4559-9BE8-8615BFE6F49B}" type="pres">
      <dgm:prSet presAssocID="{89A65F1E-C3FC-4B38-BFD2-CA11EA02C3D7}" presName="node" presStyleLbl="node1" presStyleIdx="1" presStyleCnt="6">
        <dgm:presLayoutVars>
          <dgm:bulletEnabled val="1"/>
        </dgm:presLayoutVars>
      </dgm:prSet>
      <dgm:spPr/>
    </dgm:pt>
    <dgm:pt modelId="{A0164533-CC69-400C-88F9-1338E61514AF}" type="pres">
      <dgm:prSet presAssocID="{7CC18490-4800-4F30-86FD-DE4D08F7FF71}" presName="sibTrans" presStyleCnt="0"/>
      <dgm:spPr/>
    </dgm:pt>
    <dgm:pt modelId="{505F240C-E7E1-4D45-98AE-253ABFF459E1}" type="pres">
      <dgm:prSet presAssocID="{3A08F43D-FB4C-47F4-9EF8-42B389B75852}" presName="node" presStyleLbl="node1" presStyleIdx="2" presStyleCnt="6">
        <dgm:presLayoutVars>
          <dgm:bulletEnabled val="1"/>
        </dgm:presLayoutVars>
      </dgm:prSet>
      <dgm:spPr/>
    </dgm:pt>
    <dgm:pt modelId="{04FEAD52-2544-4A7A-B3D8-A849791ADEF9}" type="pres">
      <dgm:prSet presAssocID="{EFFEA5F8-2E70-4192-B8A6-5A136DF44463}" presName="sibTrans" presStyleCnt="0"/>
      <dgm:spPr/>
    </dgm:pt>
    <dgm:pt modelId="{E9158CBA-B31B-49F0-B9DD-A69F40720F56}" type="pres">
      <dgm:prSet presAssocID="{E743ED8E-1C9C-4F71-9E4C-AD6C8C62C8D4}" presName="node" presStyleLbl="node1" presStyleIdx="3" presStyleCnt="6">
        <dgm:presLayoutVars>
          <dgm:bulletEnabled val="1"/>
        </dgm:presLayoutVars>
      </dgm:prSet>
      <dgm:spPr/>
    </dgm:pt>
    <dgm:pt modelId="{17F82E1F-A0FD-4B18-ABE0-D9BAC5EBB66C}" type="pres">
      <dgm:prSet presAssocID="{ADC0CA2D-2EC0-4531-B71E-7CCDD00C5E74}" presName="sibTrans" presStyleCnt="0"/>
      <dgm:spPr/>
    </dgm:pt>
    <dgm:pt modelId="{5763D72F-1CDB-44DC-B7E2-545A64927601}" type="pres">
      <dgm:prSet presAssocID="{12D821F0-070D-4D44-AE46-9E8FCE7CC6A5}" presName="node" presStyleLbl="node1" presStyleIdx="4" presStyleCnt="6">
        <dgm:presLayoutVars>
          <dgm:bulletEnabled val="1"/>
        </dgm:presLayoutVars>
      </dgm:prSet>
      <dgm:spPr/>
    </dgm:pt>
    <dgm:pt modelId="{5429569E-612B-4B8A-9371-B5088CC2ACD5}" type="pres">
      <dgm:prSet presAssocID="{7E9EA5FF-EBB7-4460-B6D2-5A860C3FD27A}" presName="sibTrans" presStyleCnt="0"/>
      <dgm:spPr/>
    </dgm:pt>
    <dgm:pt modelId="{5A04B732-5702-4ADD-8B2E-F7A8069ABFFB}" type="pres">
      <dgm:prSet presAssocID="{FD55DCB0-C373-4EB9-9773-DD8DBA84C5C4}" presName="node" presStyleLbl="node1" presStyleIdx="5" presStyleCnt="6">
        <dgm:presLayoutVars>
          <dgm:bulletEnabled val="1"/>
        </dgm:presLayoutVars>
      </dgm:prSet>
      <dgm:spPr/>
    </dgm:pt>
  </dgm:ptLst>
  <dgm:cxnLst>
    <dgm:cxn modelId="{23FE680B-08D0-43F2-BD54-FAF9BC9F3500}" type="presOf" srcId="{E743ED8E-1C9C-4F71-9E4C-AD6C8C62C8D4}" destId="{E9158CBA-B31B-49F0-B9DD-A69F40720F56}" srcOrd="0" destOrd="0" presId="urn:microsoft.com/office/officeart/2005/8/layout/default"/>
    <dgm:cxn modelId="{81328B21-8656-4EAC-93CF-E7DEBF4F40EE}" type="presOf" srcId="{FD55DCB0-C373-4EB9-9773-DD8DBA84C5C4}" destId="{5A04B732-5702-4ADD-8B2E-F7A8069ABFFB}" srcOrd="0" destOrd="0" presId="urn:microsoft.com/office/officeart/2005/8/layout/default"/>
    <dgm:cxn modelId="{41E7B93A-1D8E-440A-9196-0FF17213360B}" type="presOf" srcId="{89A65F1E-C3FC-4B38-BFD2-CA11EA02C3D7}" destId="{4C797949-B0E3-4559-9BE8-8615BFE6F49B}" srcOrd="0" destOrd="0" presId="urn:microsoft.com/office/officeart/2005/8/layout/default"/>
    <dgm:cxn modelId="{AE982842-CEB7-4750-B50E-6FD84BA1D4B0}" srcId="{6674EA9B-6135-4A90-A9F7-AB05AD45225A}" destId="{3A08F43D-FB4C-47F4-9EF8-42B389B75852}" srcOrd="2" destOrd="0" parTransId="{89EDC49D-71F3-43F2-949D-DB35DA234D31}" sibTransId="{EFFEA5F8-2E70-4192-B8A6-5A136DF44463}"/>
    <dgm:cxn modelId="{1EA94562-F960-4881-90BD-439759BF7F86}" type="presOf" srcId="{A2C9A496-EBE0-4B3D-820F-15C5D1E16E50}" destId="{2A643797-3577-4663-8ADB-7F602B9B097A}" srcOrd="0" destOrd="0" presId="urn:microsoft.com/office/officeart/2005/8/layout/default"/>
    <dgm:cxn modelId="{7C5B454A-BBD4-44AA-ADA6-394D81FB418D}" type="presOf" srcId="{3A08F43D-FB4C-47F4-9EF8-42B389B75852}" destId="{505F240C-E7E1-4D45-98AE-253ABFF459E1}" srcOrd="0" destOrd="0" presId="urn:microsoft.com/office/officeart/2005/8/layout/default"/>
    <dgm:cxn modelId="{D0F9F18A-7160-4015-AA6B-6BFD170A5E82}" type="presOf" srcId="{12D821F0-070D-4D44-AE46-9E8FCE7CC6A5}" destId="{5763D72F-1CDB-44DC-B7E2-545A64927601}" srcOrd="0" destOrd="0" presId="urn:microsoft.com/office/officeart/2005/8/layout/default"/>
    <dgm:cxn modelId="{0215B9D2-9635-416E-A885-5C28F2515317}" srcId="{6674EA9B-6135-4A90-A9F7-AB05AD45225A}" destId="{89A65F1E-C3FC-4B38-BFD2-CA11EA02C3D7}" srcOrd="1" destOrd="0" parTransId="{126445A9-29E3-4E1A-B6B0-1F0AEB7ED2FB}" sibTransId="{7CC18490-4800-4F30-86FD-DE4D08F7FF71}"/>
    <dgm:cxn modelId="{965C61D3-098C-4EC1-BE1A-969D4B380C9E}" srcId="{6674EA9B-6135-4A90-A9F7-AB05AD45225A}" destId="{A2C9A496-EBE0-4B3D-820F-15C5D1E16E50}" srcOrd="0" destOrd="0" parTransId="{061DDA51-C3F5-4A3D-9E0A-1B55D625550A}" sibTransId="{27868591-5F94-4D67-99F1-998173AAC9E8}"/>
    <dgm:cxn modelId="{8BDF37F0-49B3-4FDD-88D0-BA77DFA06A62}" srcId="{6674EA9B-6135-4A90-A9F7-AB05AD45225A}" destId="{12D821F0-070D-4D44-AE46-9E8FCE7CC6A5}" srcOrd="4" destOrd="0" parTransId="{29F478E4-F492-4CEE-A900-9480858E1805}" sibTransId="{7E9EA5FF-EBB7-4460-B6D2-5A860C3FD27A}"/>
    <dgm:cxn modelId="{1C382DF1-3917-4B79-9502-71964331FFC6}" srcId="{6674EA9B-6135-4A90-A9F7-AB05AD45225A}" destId="{E743ED8E-1C9C-4F71-9E4C-AD6C8C62C8D4}" srcOrd="3" destOrd="0" parTransId="{1DC92221-7748-486C-ABA8-928567EB6A25}" sibTransId="{ADC0CA2D-2EC0-4531-B71E-7CCDD00C5E74}"/>
    <dgm:cxn modelId="{AB789EFB-334A-4A8C-9AB2-FDB6C0DCB8D4}" srcId="{6674EA9B-6135-4A90-A9F7-AB05AD45225A}" destId="{FD55DCB0-C373-4EB9-9773-DD8DBA84C5C4}" srcOrd="5" destOrd="0" parTransId="{E8F4BFD0-04F0-44E5-81C0-94B35BE93927}" sibTransId="{E0E119B2-33CE-4897-A129-7AF1432752AF}"/>
    <dgm:cxn modelId="{BE327EFC-C2F6-41CB-9E7C-DB3124A2C15C}" type="presOf" srcId="{6674EA9B-6135-4A90-A9F7-AB05AD45225A}" destId="{78FADA56-AD83-4BAE-AAE0-6D8691E677C4}" srcOrd="0" destOrd="0" presId="urn:microsoft.com/office/officeart/2005/8/layout/default"/>
    <dgm:cxn modelId="{72E46F8D-6F5E-4EB4-B216-4C20016E2F62}" type="presParOf" srcId="{78FADA56-AD83-4BAE-AAE0-6D8691E677C4}" destId="{2A643797-3577-4663-8ADB-7F602B9B097A}" srcOrd="0" destOrd="0" presId="urn:microsoft.com/office/officeart/2005/8/layout/default"/>
    <dgm:cxn modelId="{8969A1A3-8276-4E7A-8FE7-ECE0620262B0}" type="presParOf" srcId="{78FADA56-AD83-4BAE-AAE0-6D8691E677C4}" destId="{2441E2A2-A1A1-4E39-A878-1711F285A2C2}" srcOrd="1" destOrd="0" presId="urn:microsoft.com/office/officeart/2005/8/layout/default"/>
    <dgm:cxn modelId="{F9B10666-9109-4F6D-A863-6B52AC774C2D}" type="presParOf" srcId="{78FADA56-AD83-4BAE-AAE0-6D8691E677C4}" destId="{4C797949-B0E3-4559-9BE8-8615BFE6F49B}" srcOrd="2" destOrd="0" presId="urn:microsoft.com/office/officeart/2005/8/layout/default"/>
    <dgm:cxn modelId="{66E75899-BDA8-47EC-BF3D-363A6A598231}" type="presParOf" srcId="{78FADA56-AD83-4BAE-AAE0-6D8691E677C4}" destId="{A0164533-CC69-400C-88F9-1338E61514AF}" srcOrd="3" destOrd="0" presId="urn:microsoft.com/office/officeart/2005/8/layout/default"/>
    <dgm:cxn modelId="{2E8050D9-CA0D-4F80-A56C-34FFBB53A5CC}" type="presParOf" srcId="{78FADA56-AD83-4BAE-AAE0-6D8691E677C4}" destId="{505F240C-E7E1-4D45-98AE-253ABFF459E1}" srcOrd="4" destOrd="0" presId="urn:microsoft.com/office/officeart/2005/8/layout/default"/>
    <dgm:cxn modelId="{4268F4D1-67D1-4636-BF03-2B6E57F2319F}" type="presParOf" srcId="{78FADA56-AD83-4BAE-AAE0-6D8691E677C4}" destId="{04FEAD52-2544-4A7A-B3D8-A849791ADEF9}" srcOrd="5" destOrd="0" presId="urn:microsoft.com/office/officeart/2005/8/layout/default"/>
    <dgm:cxn modelId="{70E0E52F-73FB-4382-956C-A452A99E71D3}" type="presParOf" srcId="{78FADA56-AD83-4BAE-AAE0-6D8691E677C4}" destId="{E9158CBA-B31B-49F0-B9DD-A69F40720F56}" srcOrd="6" destOrd="0" presId="urn:microsoft.com/office/officeart/2005/8/layout/default"/>
    <dgm:cxn modelId="{AB0D946B-B1C2-4C4E-A5F5-F0D1923C0E2C}" type="presParOf" srcId="{78FADA56-AD83-4BAE-AAE0-6D8691E677C4}" destId="{17F82E1F-A0FD-4B18-ABE0-D9BAC5EBB66C}" srcOrd="7" destOrd="0" presId="urn:microsoft.com/office/officeart/2005/8/layout/default"/>
    <dgm:cxn modelId="{AE397AFC-556A-469D-BAEB-6CE7EE7F3607}" type="presParOf" srcId="{78FADA56-AD83-4BAE-AAE0-6D8691E677C4}" destId="{5763D72F-1CDB-44DC-B7E2-545A64927601}" srcOrd="8" destOrd="0" presId="urn:microsoft.com/office/officeart/2005/8/layout/default"/>
    <dgm:cxn modelId="{18A0FA0D-C444-45A0-8E85-28A8612B7E2A}" type="presParOf" srcId="{78FADA56-AD83-4BAE-AAE0-6D8691E677C4}" destId="{5429569E-612B-4B8A-9371-B5088CC2ACD5}" srcOrd="9" destOrd="0" presId="urn:microsoft.com/office/officeart/2005/8/layout/default"/>
    <dgm:cxn modelId="{EE3290EA-53DF-4FF2-8941-26C8A2891C67}" type="presParOf" srcId="{78FADA56-AD83-4BAE-AAE0-6D8691E677C4}" destId="{5A04B732-5702-4ADD-8B2E-F7A8069ABFF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43797-3577-4663-8ADB-7F602B9B097A}">
      <dsp:nvSpPr>
        <dsp:cNvPr id="0" name=""/>
        <dsp:cNvSpPr/>
      </dsp:nvSpPr>
      <dsp:spPr>
        <a:xfrm>
          <a:off x="786" y="217457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 need help</a:t>
          </a:r>
        </a:p>
      </dsp:txBody>
      <dsp:txXfrm>
        <a:off x="786" y="217457"/>
        <a:ext cx="3067347" cy="1840408"/>
      </dsp:txXfrm>
    </dsp:sp>
    <dsp:sp modelId="{4C797949-B0E3-4559-9BE8-8615BFE6F49B}">
      <dsp:nvSpPr>
        <dsp:cNvPr id="0" name=""/>
        <dsp:cNvSpPr/>
      </dsp:nvSpPr>
      <dsp:spPr>
        <a:xfrm>
          <a:off x="3374868" y="217457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34164"/>
                <a:satOff val="-3267"/>
                <a:lumOff val="142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34164"/>
                <a:satOff val="-3267"/>
                <a:lumOff val="142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34164"/>
                <a:satOff val="-3267"/>
                <a:lumOff val="142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How am I doing?</a:t>
          </a:r>
        </a:p>
      </dsp:txBody>
      <dsp:txXfrm>
        <a:off x="3374868" y="217457"/>
        <a:ext cx="3067347" cy="1840408"/>
      </dsp:txXfrm>
    </dsp:sp>
    <dsp:sp modelId="{505F240C-E7E1-4D45-98AE-253ABFF459E1}">
      <dsp:nvSpPr>
        <dsp:cNvPr id="0" name=""/>
        <dsp:cNvSpPr/>
      </dsp:nvSpPr>
      <dsp:spPr>
        <a:xfrm>
          <a:off x="786" y="2364601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 want to stay away from…</a:t>
          </a:r>
        </a:p>
      </dsp:txBody>
      <dsp:txXfrm>
        <a:off x="786" y="2364601"/>
        <a:ext cx="3067347" cy="1840408"/>
      </dsp:txXfrm>
    </dsp:sp>
    <dsp:sp modelId="{E9158CBA-B31B-49F0-B9DD-A69F40720F56}">
      <dsp:nvSpPr>
        <dsp:cNvPr id="0" name=""/>
        <dsp:cNvSpPr/>
      </dsp:nvSpPr>
      <dsp:spPr>
        <a:xfrm>
          <a:off x="3374868" y="2364601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02493"/>
                <a:satOff val="-9802"/>
                <a:lumOff val="428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02493"/>
                <a:satOff val="-9802"/>
                <a:lumOff val="428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02493"/>
                <a:satOff val="-9802"/>
                <a:lumOff val="428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 want to be reminded…</a:t>
          </a:r>
        </a:p>
      </dsp:txBody>
      <dsp:txXfrm>
        <a:off x="3374868" y="2364601"/>
        <a:ext cx="3067347" cy="1840408"/>
      </dsp:txXfrm>
    </dsp:sp>
    <dsp:sp modelId="{5763D72F-1CDB-44DC-B7E2-545A64927601}">
      <dsp:nvSpPr>
        <dsp:cNvPr id="0" name=""/>
        <dsp:cNvSpPr/>
      </dsp:nvSpPr>
      <dsp:spPr>
        <a:xfrm>
          <a:off x="786" y="4511744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 want to stop spending</a:t>
          </a:r>
        </a:p>
      </dsp:txBody>
      <dsp:txXfrm>
        <a:off x="786" y="4511744"/>
        <a:ext cx="3067347" cy="1840408"/>
      </dsp:txXfrm>
    </dsp:sp>
    <dsp:sp modelId="{5A04B732-5702-4ADD-8B2E-F7A8069ABFFB}">
      <dsp:nvSpPr>
        <dsp:cNvPr id="0" name=""/>
        <dsp:cNvSpPr/>
      </dsp:nvSpPr>
      <dsp:spPr>
        <a:xfrm>
          <a:off x="3374868" y="4511744"/>
          <a:ext cx="3067347" cy="184040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34164"/>
                <a:satOff val="-3267"/>
                <a:lumOff val="142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34164"/>
                <a:satOff val="-3267"/>
                <a:lumOff val="142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34164"/>
                <a:satOff val="-3267"/>
                <a:lumOff val="142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 want to…</a:t>
          </a:r>
        </a:p>
      </dsp:txBody>
      <dsp:txXfrm>
        <a:off x="3374868" y="4511744"/>
        <a:ext cx="3067347" cy="1840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95990"/>
            <a:ext cx="6217920" cy="3395145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22065"/>
            <a:ext cx="5486400" cy="235447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19205"/>
            <a:ext cx="1577340" cy="82643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19205"/>
            <a:ext cx="4640580" cy="82643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45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431234"/>
            <a:ext cx="6309360" cy="405656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526176"/>
            <a:ext cx="6309360" cy="213325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596022"/>
            <a:ext cx="3108960" cy="6187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596022"/>
            <a:ext cx="3108960" cy="6187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9207"/>
            <a:ext cx="6309360" cy="188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390598"/>
            <a:ext cx="3094672" cy="11715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562194"/>
            <a:ext cx="3094672" cy="523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390598"/>
            <a:ext cx="3109913" cy="117159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562194"/>
            <a:ext cx="3109913" cy="523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5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50134"/>
            <a:ext cx="2359342" cy="227547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04111"/>
            <a:ext cx="3703320" cy="69302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25604"/>
            <a:ext cx="2359342" cy="542004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50134"/>
            <a:ext cx="2359342" cy="227547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04111"/>
            <a:ext cx="3703320" cy="69302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925604"/>
            <a:ext cx="2359342" cy="5420043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19207"/>
            <a:ext cx="6309360" cy="188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596022"/>
            <a:ext cx="6309360" cy="618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038674"/>
            <a:ext cx="1645920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2FFF-CABA-4480-A4A7-B90904BB6AF0}" type="datetimeFigureOut">
              <a:rPr lang="en-GB" smtClean="0"/>
              <a:t>15/03/2017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038674"/>
            <a:ext cx="2468880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038674"/>
            <a:ext cx="1645920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6B83C-1933-4C9B-B914-25CC9935E9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7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4088506"/>
              </p:ext>
            </p:extLst>
          </p:nvPr>
        </p:nvGraphicFramePr>
        <p:xfrm>
          <a:off x="436099" y="2961249"/>
          <a:ext cx="6443003" cy="656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4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234" y="337625"/>
            <a:ext cx="6443003" cy="2103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  <a:gs pos="9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Sera Score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234" y="2691618"/>
            <a:ext cx="6443003" cy="2103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2000">
                <a:schemeClr val="accent6">
                  <a:lumMod val="40000"/>
                  <a:lumOff val="60000"/>
                </a:schemeClr>
              </a:gs>
              <a:gs pos="45000">
                <a:schemeClr val="accent6">
                  <a:lumMod val="60000"/>
                  <a:lumOff val="40000"/>
                </a:schemeClr>
              </a:gs>
              <a:gs pos="59000">
                <a:schemeClr val="accent1">
                  <a:lumMod val="60000"/>
                  <a:lumOff val="40000"/>
                </a:schemeClr>
              </a:gs>
              <a:gs pos="8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234" y="5045611"/>
            <a:ext cx="6443003" cy="2103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3400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60000"/>
                  <a:lumOff val="40000"/>
                </a:schemeClr>
              </a:gs>
              <a:gs pos="71000">
                <a:schemeClr val="accent1">
                  <a:lumMod val="60000"/>
                  <a:lumOff val="40000"/>
                </a:schemeClr>
              </a:gs>
              <a:gs pos="9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Goals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234" y="7399604"/>
            <a:ext cx="6443003" cy="21031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3000">
                <a:schemeClr val="accent6">
                  <a:lumMod val="40000"/>
                  <a:lumOff val="60000"/>
                </a:schemeClr>
              </a:gs>
              <a:gs pos="78000">
                <a:schemeClr val="accent6">
                  <a:lumMod val="60000"/>
                  <a:lumOff val="40000"/>
                </a:schemeClr>
              </a:gs>
              <a:gs pos="9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2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Money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5231959" y="337625"/>
            <a:ext cx="111318" cy="916509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5270950" y="894215"/>
            <a:ext cx="1512279" cy="815927"/>
          </a:xfrm>
          <a:prstGeom prst="wedgeRoundRectCallout">
            <a:avLst>
              <a:gd name="adj1" fmla="val -50245"/>
              <a:gd name="adj2" fmla="val 7181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Wednesday 15</a:t>
            </a:r>
            <a:r>
              <a:rPr lang="en-GB" sz="1600" baseline="300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</a:t>
            </a:r>
            <a:r>
              <a:rPr lang="en-GB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March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Score: 30</a:t>
            </a:r>
          </a:p>
        </p:txBody>
      </p:sp>
    </p:spTree>
    <p:extLst>
      <p:ext uri="{BB962C8B-B14F-4D97-AF65-F5344CB8AC3E}">
        <p14:creationId xmlns:p14="http://schemas.microsoft.com/office/powerpoint/2010/main" val="179178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451"/>
          <a:stretch/>
        </p:blipFill>
        <p:spPr>
          <a:xfrm>
            <a:off x="-1" y="0"/>
            <a:ext cx="7315201" cy="975201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516923" y="2110154"/>
            <a:ext cx="1863970" cy="1856935"/>
          </a:xfrm>
          <a:prstGeom prst="ellipse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1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41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Snape</dc:creator>
  <cp:lastModifiedBy>James Snape</cp:lastModifiedBy>
  <cp:revision>9</cp:revision>
  <dcterms:created xsi:type="dcterms:W3CDTF">2017-03-15T10:17:59Z</dcterms:created>
  <dcterms:modified xsi:type="dcterms:W3CDTF">2017-03-15T13:57:38Z</dcterms:modified>
</cp:coreProperties>
</file>