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2EB6F87-CB70-43EC-9E9B-DBB93BF8696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9A3FCA-52B0-4207-ABEF-20416672A5E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xx Team Project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6B5791-2121-4FD8-A82A-50506A958F5D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7/6/15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xx Team Project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FB2558-B31D-4E5F-B357-4FD9C89B7B4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lang="en-US" sz="4400">
                <a:latin typeface="Calibri"/>
              </a:rPr>
              <a:t>CS 659 Project Summary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en-US" sz="3200">
                <a:latin typeface="Arial"/>
              </a:rPr>
              <a:t>Group 3</a:t>
            </a:r>
            <a:endParaRPr/>
          </a:p>
          <a:p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Preprocessing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 Cleaning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Outliers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Eliminate attributes that do not contribute anything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 Integration</a:t>
            </a:r>
            <a:endParaRPr/>
          </a:p>
          <a:p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Exploration and Visualization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Transformation and Reduction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Mining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Tools Used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Matlab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WEKA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Excel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Algorithms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Binary Decision Tree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RIPPER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K-Nearest Neighbors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AdaBoostM1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Mining Tasks (need to choose)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Predictive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Classification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Regression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Deviation Detection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Descriptive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Clustering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Association Rule Discovery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Sequential Pattern Discovery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Classification Definition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Given a collection of records, create a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training set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.  Each record contains a set of attributes; one attribute is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. 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Training set 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used to build the model.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Find a model for class attribute as a function of the values of the other attributes.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Test set 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is used to determine accuracy of the model. 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Test set 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used to validate the model.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Association Rule Discovery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Given a set of records, each of which contain some number of items from a given collection.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Produce dependency rules which will predict occurrence of an ite3m based on occurrences of other items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Antecedent-&gt;Consequent {Bagels}-&gt;{Potato Chips} shows what product should be sold with bagels to promote sale of potato chips.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Clustering Definition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Given a set of data points, each having a set of attributes, and a similarity among them, find clusters such that: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Data points in one cluster are more similar to one another.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Data points in separate clusters are less similar to one another.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Similarity Measures: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Euclidean Distance if attributes are continuous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Other problem-specific measures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Sequential Pattern Discovery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Given a set of objects, with each object associated with its own timeline of events, find rules that predict strong </a:t>
            </a: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sequential dependencies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among different events.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 point-of-sale transaction sequences of book store: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(Intro_to_visual_c) (c++_primer)</a:t>
            </a:r>
            <a:r>
              <a:rPr lang="en-US" sz="28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(perl_for_dummies)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Regression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Predict a value of a given continuous valued variable based on the values of other variables, assuming a linear or nonlinear model of dependency.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Widely studied in statistics, neural network fields.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Examples – predicting new product sales amounts based on advertising expenditure, etc.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Group 3 Team Members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Sagar Mahajan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Ashwin Hole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Josh Snider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Deviation/Anomaly Detection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Detect significant deviations from normal behavior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Applications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Credit card fraud detection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Network Intrusion Detection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Mining: Training Results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Mining: Test Results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Binary Decision Tree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Rule-Based Classifer:  RIPPER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K-Nearest Neighbor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AdaBoostM1 (using WEKA)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Summary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Demonstration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6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Next Steps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Summary of Tasks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Problem definition; requirements analysis; and conceptual 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 selection; and sampling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Cleaning and integration; and Preprocessing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 transformation; and Data Reduction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 Mining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Modeling; test &amp; evaluation; and performance assessment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Knowledge discovery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Any Questions?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Summary of Tasks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 selection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Target data preprocessing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 transformation and redundancy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Data mining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Interpret/Evaluation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Knowledge discovery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4724280" y="3429000"/>
            <a:ext cx="4010400" cy="2419200"/>
          </a:xfrm>
          <a:prstGeom prst="rect">
            <a:avLst/>
          </a:prstGeom>
          <a:ln>
            <a:noFill/>
          </a:ln>
        </p:spPr>
      </p:pic>
      <p:sp>
        <p:nvSpPr>
          <p:cNvPr id="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Problem Definition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Source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We intend to use a subset of the SNAP Amazon review dataset. We will likely focus on reviews in the Kindle Store from the years 2011-2013.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Software Tools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WEKA</a:t>
            </a: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Selection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0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 Preprocessing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Aggregation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Sampling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Dimensionality Reduction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Feature subset selection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Feature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Discretization and Binarization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Attribute Transformation</a:t>
            </a: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Group 3 Team Project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