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-4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7" Type="http://schemas.openxmlformats.org/officeDocument/2006/relationships/image" Target="../media/image9.emf"/><Relationship Id="rId8" Type="http://schemas.openxmlformats.org/officeDocument/2006/relationships/image" Target="../media/image10.emf"/><Relationship Id="rId9" Type="http://schemas.openxmlformats.org/officeDocument/2006/relationships/image" Target="../media/image11.emf"/><Relationship Id="rId10" Type="http://schemas.openxmlformats.org/officeDocument/2006/relationships/image" Target="../media/image12.emf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Baseball Catcher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10</a:t>
            </a:r>
          </a:p>
          <a:p>
            <a:r>
              <a:rPr lang="en-US" dirty="0"/>
              <a:t>Jason Lund and Michael Hinton</a:t>
            </a:r>
          </a:p>
        </p:txBody>
      </p:sp>
    </p:spTree>
    <p:extLst>
      <p:ext uri="{BB962C8B-B14F-4D97-AF65-F5344CB8AC3E}">
        <p14:creationId xmlns:p14="http://schemas.microsoft.com/office/powerpoint/2010/main" val="80780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Baseball Detection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small ROI around baseball pitcher</a:t>
            </a:r>
          </a:p>
          <a:p>
            <a:r>
              <a:rPr lang="en-US" dirty="0"/>
              <a:t>Use </a:t>
            </a:r>
            <a:r>
              <a:rPr lang="en-US" dirty="0" err="1"/>
              <a:t>GaussianBlur</a:t>
            </a:r>
            <a:r>
              <a:rPr lang="en-US" dirty="0"/>
              <a:t> and threshold on the </a:t>
            </a:r>
            <a:r>
              <a:rPr lang="en-US" dirty="0" err="1" smtClean="0"/>
              <a:t>absdiff</a:t>
            </a:r>
            <a:r>
              <a:rPr lang="en-US" dirty="0" smtClean="0"/>
              <a:t> </a:t>
            </a:r>
            <a:r>
              <a:rPr lang="en-US" dirty="0"/>
              <a:t>of two adjacent frames</a:t>
            </a:r>
          </a:p>
          <a:p>
            <a:r>
              <a:rPr lang="en-US" dirty="0"/>
              <a:t>Calculate the mean of the binary output for both left and right camera</a:t>
            </a:r>
          </a:p>
          <a:p>
            <a:r>
              <a:rPr lang="en-US" dirty="0"/>
              <a:t>If the mean for both left and right camera exceeds some constant threshold, trigger ball tracking algorithm</a:t>
            </a:r>
          </a:p>
          <a:p>
            <a:r>
              <a:rPr lang="en-US" dirty="0"/>
              <a:t>Set image for background subtraction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3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2877"/>
            <a:ext cx="5934508" cy="633198"/>
          </a:xfrm>
        </p:spPr>
        <p:txBody>
          <a:bodyPr/>
          <a:lstStyle/>
          <a:p>
            <a:r>
              <a:rPr lang="en-US" dirty="0"/>
              <a:t>Baseball Tracking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926" r="22926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41410" y="1505481"/>
            <a:ext cx="5934511" cy="448504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GaussianBlur</a:t>
            </a:r>
            <a:r>
              <a:rPr lang="en-US" dirty="0"/>
              <a:t> and threshold on the </a:t>
            </a:r>
            <a:r>
              <a:rPr lang="en-US" dirty="0" err="1"/>
              <a:t>absdiff</a:t>
            </a:r>
            <a:r>
              <a:rPr lang="en-US" dirty="0"/>
              <a:t> of the current frame and the initial background frame.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findContours</a:t>
            </a:r>
            <a:r>
              <a:rPr lang="en-US" dirty="0"/>
              <a:t> on left and right ROI. If a contour is found, we assume it is the ball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update the ROI to follow the center of the ball if 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only look at the first 10 images once triggered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Error reduction: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calculate the centroid and area of the ball. If too dissimilar, we throw out the data point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Reset Catcher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</a:t>
            </a:r>
            <a:r>
              <a:rPr lang="en-US" dirty="0"/>
              <a:t>10 frames with no contours found or 100 frames since triggered, we reset.</a:t>
            </a:r>
          </a:p>
        </p:txBody>
      </p:sp>
    </p:spTree>
    <p:extLst>
      <p:ext uri="{BB962C8B-B14F-4D97-AF65-F5344CB8AC3E}">
        <p14:creationId xmlns:p14="http://schemas.microsoft.com/office/powerpoint/2010/main" val="397030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Projectile Trajectory Algorithm</a:t>
            </a:r>
          </a:p>
        </p:txBody>
      </p:sp>
      <p:pic>
        <p:nvPicPr>
          <p:cNvPr id="3" name="Picture 2" descr="A_coeff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431" y="2869608"/>
            <a:ext cx="3746500" cy="520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A_matri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706" y="2868872"/>
            <a:ext cx="1643188" cy="11737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B_coeff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685" y="3523822"/>
            <a:ext cx="3797300" cy="520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B_matrix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65" y="2867671"/>
            <a:ext cx="1630489" cy="1177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X_estimate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31" y="4511555"/>
            <a:ext cx="6146800" cy="520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Y_estimate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704" y="5396658"/>
            <a:ext cx="6248400" cy="520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Z_matrix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260" y="633577"/>
            <a:ext cx="2801461" cy="20578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Y_matrix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110" y="628550"/>
            <a:ext cx="1674551" cy="20649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 descr="X_matrix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008" y="618090"/>
            <a:ext cx="1733521" cy="2062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2357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Projectile Trajectory Algorithm</a:t>
            </a:r>
          </a:p>
        </p:txBody>
      </p:sp>
      <p:pic>
        <p:nvPicPr>
          <p:cNvPr id="4" name="Picture 3" descr="Coords_p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518" y="439026"/>
            <a:ext cx="4803648" cy="3432048"/>
          </a:xfrm>
          <a:prstGeom prst="rect">
            <a:avLst/>
          </a:prstGeom>
        </p:spPr>
      </p:pic>
      <p:pic>
        <p:nvPicPr>
          <p:cNvPr id="5" name="Picture 4" descr="X_comman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07" y="4620398"/>
            <a:ext cx="8077200" cy="482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 descr="Y_comman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996" y="5364397"/>
            <a:ext cx="7924800" cy="482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5176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65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</TotalTime>
  <Words>183</Words>
  <Application>Microsoft Macintosh PowerPoint</Application>
  <PresentationFormat>Custom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Circuit</vt:lpstr>
      <vt:lpstr>Baseball Catcher Project</vt:lpstr>
      <vt:lpstr>Initial Baseball Detection Algorithm</vt:lpstr>
      <vt:lpstr>Baseball Tracking Algorithm</vt:lpstr>
      <vt:lpstr>Projectile Trajectory Algorithm</vt:lpstr>
      <vt:lpstr>Projectile Trajectory Algorithm</vt:lpstr>
      <vt:lpstr>Other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Catcher Project</dc:title>
  <dc:creator>Michael Hinton</dc:creator>
  <cp:lastModifiedBy>Jason Lund</cp:lastModifiedBy>
  <cp:revision>11</cp:revision>
  <dcterms:created xsi:type="dcterms:W3CDTF">2016-03-09T18:16:27Z</dcterms:created>
  <dcterms:modified xsi:type="dcterms:W3CDTF">2016-03-09T19:11:47Z</dcterms:modified>
</cp:coreProperties>
</file>