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Baseball Catcher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  <a:p>
            <a:r>
              <a:rPr lang="en-US" dirty="0"/>
              <a:t>Jason Lund and Michael Hinton</a:t>
            </a:r>
          </a:p>
        </p:txBody>
      </p:sp>
    </p:spTree>
    <p:extLst>
      <p:ext uri="{BB962C8B-B14F-4D97-AF65-F5344CB8AC3E}">
        <p14:creationId xmlns:p14="http://schemas.microsoft.com/office/powerpoint/2010/main" val="80780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Baseball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small ROI around baseball pitcher</a:t>
            </a:r>
          </a:p>
          <a:p>
            <a:r>
              <a:rPr lang="en-US" dirty="0"/>
              <a:t>Use </a:t>
            </a:r>
            <a:r>
              <a:rPr lang="en-US" dirty="0" err="1"/>
              <a:t>GaussianBlur</a:t>
            </a:r>
            <a:r>
              <a:rPr lang="en-US" dirty="0"/>
              <a:t> and threshold on the </a:t>
            </a:r>
            <a:r>
              <a:rPr lang="en-US" dirty="0" err="1"/>
              <a:t>asbdiff</a:t>
            </a:r>
            <a:r>
              <a:rPr lang="en-US" dirty="0"/>
              <a:t> of two adjacent frames</a:t>
            </a:r>
          </a:p>
          <a:p>
            <a:r>
              <a:rPr lang="en-US" dirty="0"/>
              <a:t>Calculate the mean of the binary output for both left and right camera</a:t>
            </a:r>
          </a:p>
          <a:p>
            <a:r>
              <a:rPr lang="en-US" dirty="0"/>
              <a:t>If the mean for both left and right camera exceeds some constant threshold, trigger ball tracking algorithm</a:t>
            </a:r>
          </a:p>
          <a:p>
            <a:r>
              <a:rPr lang="en-US" dirty="0"/>
              <a:t>Set image for background subtraction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Tracking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26" r="2292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GaussianBlur</a:t>
            </a:r>
            <a:r>
              <a:rPr lang="en-US" dirty="0"/>
              <a:t> and threshold on the </a:t>
            </a:r>
            <a:r>
              <a:rPr lang="en-US" dirty="0" err="1"/>
              <a:t>absdiff</a:t>
            </a:r>
            <a:r>
              <a:rPr lang="en-US" dirty="0"/>
              <a:t> of the current frame and the initial background 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findContours</a:t>
            </a:r>
            <a:r>
              <a:rPr lang="en-US" dirty="0"/>
              <a:t> on left and right ROI. If a contour is found, we assume it is the ball.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calculate the centroid and area of the ball. If too dissimilar, we throw out the data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update the ROI to follow the center of the ball if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only look at the first 10 images once triggered.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10 frames with no contours found or 100 frames since triggered, we reset.</a:t>
            </a:r>
          </a:p>
        </p:txBody>
      </p:sp>
    </p:spTree>
    <p:extLst>
      <p:ext uri="{BB962C8B-B14F-4D97-AF65-F5344CB8AC3E}">
        <p14:creationId xmlns:p14="http://schemas.microsoft.com/office/powerpoint/2010/main" val="39703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Trajectory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6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175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Baseball Catcher Project</vt:lpstr>
      <vt:lpstr>Initial Baseball Detection Algorithm</vt:lpstr>
      <vt:lpstr>Baseball Tracking Algorithm</vt:lpstr>
      <vt:lpstr>Projectile Trajectory Algorithm</vt:lpstr>
      <vt:lpstr>Other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Catcher Project</dc:title>
  <dc:creator>Michael Hinton</dc:creator>
  <cp:lastModifiedBy>Michael Hinton</cp:lastModifiedBy>
  <cp:revision>9</cp:revision>
  <dcterms:created xsi:type="dcterms:W3CDTF">2016-03-09T18:16:27Z</dcterms:created>
  <dcterms:modified xsi:type="dcterms:W3CDTF">2016-03-09T18:42:33Z</dcterms:modified>
</cp:coreProperties>
</file>