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2" r:id="rId4"/>
  </p:sldMasterIdLst>
  <p:notesMasterIdLst>
    <p:notesMasterId r:id="rId22"/>
  </p:notes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73" r:id="rId12"/>
    <p:sldId id="265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900F04-39EC-461C-AA3F-A5B362C34BCE}" v="111" dt="2019-12-07T21:18:25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065" autoAdjust="0"/>
  </p:normalViewPr>
  <p:slideViewPr>
    <p:cSldViewPr snapToGrid="0">
      <p:cViewPr>
        <p:scale>
          <a:sx n="100" d="100"/>
          <a:sy n="100" d="100"/>
        </p:scale>
        <p:origin x="-29" y="-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Snouffer" userId="bad89107-7b01-4281-8f8e-f684b6fb0db5" providerId="ADAL" clId="{7D900F04-39EC-461C-AA3F-A5B362C34BCE}"/>
    <pc:docChg chg="undo custSel addSld delSld modSld">
      <pc:chgData name="Jason Snouffer" userId="bad89107-7b01-4281-8f8e-f684b6fb0db5" providerId="ADAL" clId="{7D900F04-39EC-461C-AA3F-A5B362C34BCE}" dt="2019-11-29T20:59:35.079" v="225" actId="1076"/>
      <pc:docMkLst>
        <pc:docMk/>
      </pc:docMkLst>
      <pc:sldChg chg="addSp delSp modSp">
        <pc:chgData name="Jason Snouffer" userId="bad89107-7b01-4281-8f8e-f684b6fb0db5" providerId="ADAL" clId="{7D900F04-39EC-461C-AA3F-A5B362C34BCE}" dt="2019-11-29T20:04:10.184" v="150" actId="1076"/>
        <pc:sldMkLst>
          <pc:docMk/>
          <pc:sldMk cId="4023615398" sldId="256"/>
        </pc:sldMkLst>
        <pc:spChg chg="mod">
          <ac:chgData name="Jason Snouffer" userId="bad89107-7b01-4281-8f8e-f684b6fb0db5" providerId="ADAL" clId="{7D900F04-39EC-461C-AA3F-A5B362C34BCE}" dt="2019-11-29T20:03:41.769" v="148" actId="27636"/>
          <ac:spMkLst>
            <pc:docMk/>
            <pc:sldMk cId="4023615398" sldId="256"/>
            <ac:spMk id="2" creationId="{0DE702E6-38F3-43BA-AC03-965C9CD769B0}"/>
          </ac:spMkLst>
        </pc:spChg>
        <pc:spChg chg="mod">
          <ac:chgData name="Jason Snouffer" userId="bad89107-7b01-4281-8f8e-f684b6fb0db5" providerId="ADAL" clId="{7D900F04-39EC-461C-AA3F-A5B362C34BCE}" dt="2019-11-29T19:56:38.759" v="133" actId="20577"/>
          <ac:spMkLst>
            <pc:docMk/>
            <pc:sldMk cId="4023615398" sldId="256"/>
            <ac:spMk id="3" creationId="{03773733-8B6A-42E5-B9D5-F445C51A0532}"/>
          </ac:spMkLst>
        </pc:spChg>
        <pc:picChg chg="add del mod">
          <ac:chgData name="Jason Snouffer" userId="bad89107-7b01-4281-8f8e-f684b6fb0db5" providerId="ADAL" clId="{7D900F04-39EC-461C-AA3F-A5B362C34BCE}" dt="2019-11-29T19:53:29.466" v="4" actId="478"/>
          <ac:picMkLst>
            <pc:docMk/>
            <pc:sldMk cId="4023615398" sldId="256"/>
            <ac:picMk id="5" creationId="{E5CA3F05-1C9E-45A1-8DCE-0FF0815E9932}"/>
          </ac:picMkLst>
        </pc:picChg>
        <pc:picChg chg="add mod modCrop">
          <ac:chgData name="Jason Snouffer" userId="bad89107-7b01-4281-8f8e-f684b6fb0db5" providerId="ADAL" clId="{7D900F04-39EC-461C-AA3F-A5B362C34BCE}" dt="2019-11-29T19:59:03.437" v="146" actId="1076"/>
          <ac:picMkLst>
            <pc:docMk/>
            <pc:sldMk cId="4023615398" sldId="256"/>
            <ac:picMk id="7" creationId="{C1255531-4BFF-46D4-B070-E8885596B0E6}"/>
          </ac:picMkLst>
        </pc:picChg>
        <pc:picChg chg="add mod">
          <ac:chgData name="Jason Snouffer" userId="bad89107-7b01-4281-8f8e-f684b6fb0db5" providerId="ADAL" clId="{7D900F04-39EC-461C-AA3F-A5B362C34BCE}" dt="2019-11-29T20:04:10.184" v="150" actId="1076"/>
          <ac:picMkLst>
            <pc:docMk/>
            <pc:sldMk cId="4023615398" sldId="256"/>
            <ac:picMk id="9" creationId="{74C9E045-558C-4776-815E-6D0CCAE53325}"/>
          </ac:picMkLst>
        </pc:picChg>
        <pc:picChg chg="add del">
          <ac:chgData name="Jason Snouffer" userId="bad89107-7b01-4281-8f8e-f684b6fb0db5" providerId="ADAL" clId="{7D900F04-39EC-461C-AA3F-A5B362C34BCE}" dt="2019-11-29T19:52:29.853" v="1"/>
          <ac:picMkLst>
            <pc:docMk/>
            <pc:sldMk cId="4023615398" sldId="256"/>
            <ac:picMk id="1026" creationId="{5AB9450E-7368-4A7F-A751-BB84E89A52EB}"/>
          </ac:picMkLst>
        </pc:picChg>
      </pc:sldChg>
      <pc:sldChg chg="addSp delSp modSp">
        <pc:chgData name="Jason Snouffer" userId="bad89107-7b01-4281-8f8e-f684b6fb0db5" providerId="ADAL" clId="{7D900F04-39EC-461C-AA3F-A5B362C34BCE}" dt="2019-11-29T20:59:35.079" v="225" actId="1076"/>
        <pc:sldMkLst>
          <pc:docMk/>
          <pc:sldMk cId="3014139027" sldId="257"/>
        </pc:sldMkLst>
        <pc:spChg chg="del mod">
          <ac:chgData name="Jason Snouffer" userId="bad89107-7b01-4281-8f8e-f684b6fb0db5" providerId="ADAL" clId="{7D900F04-39EC-461C-AA3F-A5B362C34BCE}" dt="2019-11-29T20:10:35.878" v="165"/>
          <ac:spMkLst>
            <pc:docMk/>
            <pc:sldMk cId="3014139027" sldId="257"/>
            <ac:spMk id="2" creationId="{8A6A4532-256C-4388-8717-63A27D2E9368}"/>
          </ac:spMkLst>
        </pc:spChg>
        <pc:spChg chg="del">
          <ac:chgData name="Jason Snouffer" userId="bad89107-7b01-4281-8f8e-f684b6fb0db5" providerId="ADAL" clId="{7D900F04-39EC-461C-AA3F-A5B362C34BCE}" dt="2019-11-29T20:08:51.205" v="157"/>
          <ac:spMkLst>
            <pc:docMk/>
            <pc:sldMk cId="3014139027" sldId="257"/>
            <ac:spMk id="3" creationId="{2B2626BE-DF51-4014-A419-6E5DD9B1EE0E}"/>
          </ac:spMkLst>
        </pc:spChg>
        <pc:spChg chg="add del mod">
          <ac:chgData name="Jason Snouffer" userId="bad89107-7b01-4281-8f8e-f684b6fb0db5" providerId="ADAL" clId="{7D900F04-39EC-461C-AA3F-A5B362C34BCE}" dt="2019-11-29T20:10:01.713" v="162"/>
          <ac:spMkLst>
            <pc:docMk/>
            <pc:sldMk cId="3014139027" sldId="257"/>
            <ac:spMk id="9" creationId="{6559D925-DDC3-47CA-9897-D40CB51A4103}"/>
          </ac:spMkLst>
        </pc:spChg>
        <pc:picChg chg="add del mod">
          <ac:chgData name="Jason Snouffer" userId="bad89107-7b01-4281-8f8e-f684b6fb0db5" providerId="ADAL" clId="{7D900F04-39EC-461C-AA3F-A5B362C34BCE}" dt="2019-11-29T20:10:00.424" v="161" actId="478"/>
          <ac:picMkLst>
            <pc:docMk/>
            <pc:sldMk cId="3014139027" sldId="257"/>
            <ac:picMk id="7" creationId="{B1A80BA9-914A-4EDE-89AE-FBE3CE7727B9}"/>
          </ac:picMkLst>
        </pc:picChg>
        <pc:picChg chg="add del mod modCrop">
          <ac:chgData name="Jason Snouffer" userId="bad89107-7b01-4281-8f8e-f684b6fb0db5" providerId="ADAL" clId="{7D900F04-39EC-461C-AA3F-A5B362C34BCE}" dt="2019-11-29T20:26:59.974" v="188" actId="478"/>
          <ac:picMkLst>
            <pc:docMk/>
            <pc:sldMk cId="3014139027" sldId="257"/>
            <ac:picMk id="11" creationId="{9CF56664-A9C2-4506-9319-176F11CA98D5}"/>
          </ac:picMkLst>
        </pc:picChg>
        <pc:picChg chg="add del mod">
          <ac:chgData name="Jason Snouffer" userId="bad89107-7b01-4281-8f8e-f684b6fb0db5" providerId="ADAL" clId="{7D900F04-39EC-461C-AA3F-A5B362C34BCE}" dt="2019-11-29T20:36:37.745" v="193" actId="478"/>
          <ac:picMkLst>
            <pc:docMk/>
            <pc:sldMk cId="3014139027" sldId="257"/>
            <ac:picMk id="13" creationId="{7CDD64FF-3B4D-4239-86EC-CD734C6AE776}"/>
          </ac:picMkLst>
        </pc:picChg>
        <pc:picChg chg="add del mod modCrop">
          <ac:chgData name="Jason Snouffer" userId="bad89107-7b01-4281-8f8e-f684b6fb0db5" providerId="ADAL" clId="{7D900F04-39EC-461C-AA3F-A5B362C34BCE}" dt="2019-11-29T20:57:18.062" v="201" actId="478"/>
          <ac:picMkLst>
            <pc:docMk/>
            <pc:sldMk cId="3014139027" sldId="257"/>
            <ac:picMk id="15" creationId="{97AA8BD3-DF2C-47C0-8C5A-7A1640B7D207}"/>
          </ac:picMkLst>
        </pc:picChg>
        <pc:picChg chg="add mod modCrop">
          <ac:chgData name="Jason Snouffer" userId="bad89107-7b01-4281-8f8e-f684b6fb0db5" providerId="ADAL" clId="{7D900F04-39EC-461C-AA3F-A5B362C34BCE}" dt="2019-11-29T20:59:35.079" v="225" actId="1076"/>
          <ac:picMkLst>
            <pc:docMk/>
            <pc:sldMk cId="3014139027" sldId="257"/>
            <ac:picMk id="17" creationId="{52441B32-334B-42FD-BFCC-A82678AEBAAF}"/>
          </ac:picMkLst>
        </pc:picChg>
        <pc:picChg chg="add mod">
          <ac:chgData name="Jason Snouffer" userId="bad89107-7b01-4281-8f8e-f684b6fb0db5" providerId="ADAL" clId="{7D900F04-39EC-461C-AA3F-A5B362C34BCE}" dt="2019-11-29T20:59:07.506" v="220" actId="1076"/>
          <ac:picMkLst>
            <pc:docMk/>
            <pc:sldMk cId="3014139027" sldId="257"/>
            <ac:picMk id="18" creationId="{1292E849-9D21-494D-A794-3A63658379A9}"/>
          </ac:picMkLst>
        </pc:picChg>
      </pc:sldChg>
    </pc:docChg>
  </pc:docChgLst>
  <pc:docChgLst>
    <pc:chgData name="Snouffer, Jason" userId="bad89107-7b01-4281-8f8e-f684b6fb0db5" providerId="ADAL" clId="{7D900F04-39EC-461C-AA3F-A5B362C34BCE}"/>
    <pc:docChg chg="undo redo custSel mod addSld delSld modSld modMainMaster">
      <pc:chgData name="Snouffer, Jason" userId="bad89107-7b01-4281-8f8e-f684b6fb0db5" providerId="ADAL" clId="{7D900F04-39EC-461C-AA3F-A5B362C34BCE}" dt="2019-12-07T21:38:50.461" v="2662" actId="20577"/>
      <pc:docMkLst>
        <pc:docMk/>
      </pc:docMkLst>
      <pc:sldChg chg="addSp delSp modSp">
        <pc:chgData name="Snouffer, Jason" userId="bad89107-7b01-4281-8f8e-f684b6fb0db5" providerId="ADAL" clId="{7D900F04-39EC-461C-AA3F-A5B362C34BCE}" dt="2019-12-07T21:01:10.418" v="1638" actId="1076"/>
        <pc:sldMkLst>
          <pc:docMk/>
          <pc:sldMk cId="3014139027" sldId="257"/>
        </pc:sldMkLst>
        <pc:spChg chg="add mod">
          <ac:chgData name="Snouffer, Jason" userId="bad89107-7b01-4281-8f8e-f684b6fb0db5" providerId="ADAL" clId="{7D900F04-39EC-461C-AA3F-A5B362C34BCE}" dt="2019-12-07T17:24:28.280" v="317" actId="1076"/>
          <ac:spMkLst>
            <pc:docMk/>
            <pc:sldMk cId="3014139027" sldId="257"/>
            <ac:spMk id="2" creationId="{EC0E266E-5EE0-403D-A837-B3EB1A85C39E}"/>
          </ac:spMkLst>
        </pc:spChg>
        <pc:spChg chg="add del mod">
          <ac:chgData name="Snouffer, Jason" userId="bad89107-7b01-4281-8f8e-f684b6fb0db5" providerId="ADAL" clId="{7D900F04-39EC-461C-AA3F-A5B362C34BCE}" dt="2019-12-07T20:48:01.732" v="1539"/>
          <ac:spMkLst>
            <pc:docMk/>
            <pc:sldMk cId="3014139027" sldId="257"/>
            <ac:spMk id="3" creationId="{6D8EDCC4-DC67-45E4-840C-7016BC8E1EA1}"/>
          </ac:spMkLst>
        </pc:spChg>
        <pc:spChg chg="add mod">
          <ac:chgData name="Snouffer, Jason" userId="bad89107-7b01-4281-8f8e-f684b6fb0db5" providerId="ADAL" clId="{7D900F04-39EC-461C-AA3F-A5B362C34BCE}" dt="2019-12-07T21:01:10.418" v="1638" actId="1076"/>
          <ac:spMkLst>
            <pc:docMk/>
            <pc:sldMk cId="3014139027" sldId="257"/>
            <ac:spMk id="5" creationId="{5BE3B100-571A-4046-AF24-DD70BCBCECBD}"/>
          </ac:spMkLst>
        </pc:spChg>
        <pc:picChg chg="mod">
          <ac:chgData name="Snouffer, Jason" userId="bad89107-7b01-4281-8f8e-f684b6fb0db5" providerId="ADAL" clId="{7D900F04-39EC-461C-AA3F-A5B362C34BCE}" dt="2019-12-07T21:01:10.418" v="1638" actId="1076"/>
          <ac:picMkLst>
            <pc:docMk/>
            <pc:sldMk cId="3014139027" sldId="257"/>
            <ac:picMk id="17" creationId="{52441B32-334B-42FD-BFCC-A82678AEBAAF}"/>
          </ac:picMkLst>
        </pc:picChg>
        <pc:picChg chg="mod">
          <ac:chgData name="Snouffer, Jason" userId="bad89107-7b01-4281-8f8e-f684b6fb0db5" providerId="ADAL" clId="{7D900F04-39EC-461C-AA3F-A5B362C34BCE}" dt="2019-12-07T21:01:10.418" v="1638" actId="1076"/>
          <ac:picMkLst>
            <pc:docMk/>
            <pc:sldMk cId="3014139027" sldId="257"/>
            <ac:picMk id="18" creationId="{1292E849-9D21-494D-A794-3A63658379A9}"/>
          </ac:picMkLst>
        </pc:picChg>
      </pc:sldChg>
      <pc:sldChg chg="addSp delSp modSp del mod setBg">
        <pc:chgData name="Snouffer, Jason" userId="bad89107-7b01-4281-8f8e-f684b6fb0db5" providerId="ADAL" clId="{7D900F04-39EC-461C-AA3F-A5B362C34BCE}" dt="2019-12-07T15:23:48.765" v="116" actId="2696"/>
        <pc:sldMkLst>
          <pc:docMk/>
          <pc:sldMk cId="414382002" sldId="258"/>
        </pc:sldMkLst>
        <pc:spChg chg="add mod">
          <ac:chgData name="Snouffer, Jason" userId="bad89107-7b01-4281-8f8e-f684b6fb0db5" providerId="ADAL" clId="{7D900F04-39EC-461C-AA3F-A5B362C34BCE}" dt="2019-12-07T15:22:18.321" v="72" actId="26606"/>
          <ac:spMkLst>
            <pc:docMk/>
            <pc:sldMk cId="414382002" sldId="258"/>
            <ac:spMk id="4" creationId="{F1F8A8AF-478F-4382-8F87-7B666828C1D9}"/>
          </ac:spMkLst>
        </pc:spChg>
        <pc:picChg chg="add mod ord modCrop">
          <ac:chgData name="Snouffer, Jason" userId="bad89107-7b01-4281-8f8e-f684b6fb0db5" providerId="ADAL" clId="{7D900F04-39EC-461C-AA3F-A5B362C34BCE}" dt="2019-12-07T15:22:18.321" v="72" actId="26606"/>
          <ac:picMkLst>
            <pc:docMk/>
            <pc:sldMk cId="414382002" sldId="258"/>
            <ac:picMk id="3" creationId="{758C9B72-61E3-4951-93DD-706EBC903ADF}"/>
          </ac:picMkLst>
        </pc:picChg>
        <pc:picChg chg="add del">
          <ac:chgData name="Snouffer, Jason" userId="bad89107-7b01-4281-8f8e-f684b6fb0db5" providerId="ADAL" clId="{7D900F04-39EC-461C-AA3F-A5B362C34BCE}" dt="2019-12-07T15:21:36.212" v="68" actId="26606"/>
          <ac:picMkLst>
            <pc:docMk/>
            <pc:sldMk cId="414382002" sldId="258"/>
            <ac:picMk id="6" creationId="{7D934112-154B-4CC7-A804-F3DCB2052E55}"/>
          </ac:picMkLst>
        </pc:picChg>
        <pc:picChg chg="add del">
          <ac:chgData name="Snouffer, Jason" userId="bad89107-7b01-4281-8f8e-f684b6fb0db5" providerId="ADAL" clId="{7D900F04-39EC-461C-AA3F-A5B362C34BCE}" dt="2019-12-07T15:22:18.321" v="72" actId="26606"/>
          <ac:picMkLst>
            <pc:docMk/>
            <pc:sldMk cId="414382002" sldId="258"/>
            <ac:picMk id="7" creationId="{08187575-5CB4-477B-AA47-020C6D2A786E}"/>
          </ac:picMkLst>
        </pc:picChg>
        <pc:picChg chg="add del">
          <ac:chgData name="Snouffer, Jason" userId="bad89107-7b01-4281-8f8e-f684b6fb0db5" providerId="ADAL" clId="{7D900F04-39EC-461C-AA3F-A5B362C34BCE}" dt="2019-12-07T15:22:18.321" v="72" actId="26606"/>
          <ac:picMkLst>
            <pc:docMk/>
            <pc:sldMk cId="414382002" sldId="258"/>
            <ac:picMk id="8" creationId="{EE585F70-7C5D-424E-A182-39507AF48A0C}"/>
          </ac:picMkLst>
        </pc:picChg>
        <pc:picChg chg="add del">
          <ac:chgData name="Snouffer, Jason" userId="bad89107-7b01-4281-8f8e-f684b6fb0db5" providerId="ADAL" clId="{7D900F04-39EC-461C-AA3F-A5B362C34BCE}" dt="2019-12-07T15:21:25.099" v="66" actId="26606"/>
          <ac:picMkLst>
            <pc:docMk/>
            <pc:sldMk cId="414382002" sldId="258"/>
            <ac:picMk id="9" creationId="{08187575-5CB4-477B-AA47-020C6D2A786E}"/>
          </ac:picMkLst>
        </pc:picChg>
        <pc:picChg chg="add del">
          <ac:chgData name="Snouffer, Jason" userId="bad89107-7b01-4281-8f8e-f684b6fb0db5" providerId="ADAL" clId="{7D900F04-39EC-461C-AA3F-A5B362C34BCE}" dt="2019-12-07T15:21:25.099" v="66" actId="26606"/>
          <ac:picMkLst>
            <pc:docMk/>
            <pc:sldMk cId="414382002" sldId="258"/>
            <ac:picMk id="11" creationId="{EE585F70-7C5D-424E-A182-39507AF48A0C}"/>
          </ac:picMkLst>
        </pc:picChg>
      </pc:sldChg>
      <pc:sldChg chg="addSp delSp modSp add setBg delDesignElem">
        <pc:chgData name="Snouffer, Jason" userId="bad89107-7b01-4281-8f8e-f684b6fb0db5" providerId="ADAL" clId="{7D900F04-39EC-461C-AA3F-A5B362C34BCE}" dt="2019-12-07T15:23:29.120" v="115" actId="14100"/>
        <pc:sldMkLst>
          <pc:docMk/>
          <pc:sldMk cId="1561667324" sldId="259"/>
        </pc:sldMkLst>
        <pc:spChg chg="mod">
          <ac:chgData name="Snouffer, Jason" userId="bad89107-7b01-4281-8f8e-f684b6fb0db5" providerId="ADAL" clId="{7D900F04-39EC-461C-AA3F-A5B362C34BCE}" dt="2019-12-07T15:23:29.120" v="115" actId="14100"/>
          <ac:spMkLst>
            <pc:docMk/>
            <pc:sldMk cId="1561667324" sldId="259"/>
            <ac:spMk id="4" creationId="{F1F8A8AF-478F-4382-8F87-7B666828C1D9}"/>
          </ac:spMkLst>
        </pc:spChg>
        <pc:picChg chg="del">
          <ac:chgData name="Snouffer, Jason" userId="bad89107-7b01-4281-8f8e-f684b6fb0db5" providerId="ADAL" clId="{7D900F04-39EC-461C-AA3F-A5B362C34BCE}" dt="2019-12-07T15:22:29.630" v="75" actId="478"/>
          <ac:picMkLst>
            <pc:docMk/>
            <pc:sldMk cId="1561667324" sldId="259"/>
            <ac:picMk id="3" creationId="{758C9B72-61E3-4951-93DD-706EBC903ADF}"/>
          </ac:picMkLst>
        </pc:picChg>
        <pc:picChg chg="add mod">
          <ac:chgData name="Snouffer, Jason" userId="bad89107-7b01-4281-8f8e-f684b6fb0db5" providerId="ADAL" clId="{7D900F04-39EC-461C-AA3F-A5B362C34BCE}" dt="2019-12-07T15:22:49.413" v="77" actId="1076"/>
          <ac:picMkLst>
            <pc:docMk/>
            <pc:sldMk cId="1561667324" sldId="259"/>
            <ac:picMk id="6" creationId="{50D14EBD-BE1C-4950-97FB-3DDD9BD4959E}"/>
          </ac:picMkLst>
        </pc:picChg>
        <pc:picChg chg="del">
          <ac:chgData name="Snouffer, Jason" userId="bad89107-7b01-4281-8f8e-f684b6fb0db5" providerId="ADAL" clId="{7D900F04-39EC-461C-AA3F-A5B362C34BCE}" dt="2019-12-07T15:22:22.163" v="74"/>
          <ac:picMkLst>
            <pc:docMk/>
            <pc:sldMk cId="1561667324" sldId="259"/>
            <ac:picMk id="7" creationId="{08187575-5CB4-477B-AA47-020C6D2A786E}"/>
          </ac:picMkLst>
        </pc:picChg>
        <pc:picChg chg="del">
          <ac:chgData name="Snouffer, Jason" userId="bad89107-7b01-4281-8f8e-f684b6fb0db5" providerId="ADAL" clId="{7D900F04-39EC-461C-AA3F-A5B362C34BCE}" dt="2019-12-07T15:22:22.163" v="74"/>
          <ac:picMkLst>
            <pc:docMk/>
            <pc:sldMk cId="1561667324" sldId="259"/>
            <ac:picMk id="8" creationId="{EE585F70-7C5D-424E-A182-39507AF48A0C}"/>
          </ac:picMkLst>
        </pc:picChg>
      </pc:sldChg>
      <pc:sldChg chg="add del">
        <pc:chgData name="Snouffer, Jason" userId="bad89107-7b01-4281-8f8e-f684b6fb0db5" providerId="ADAL" clId="{7D900F04-39EC-461C-AA3F-A5B362C34BCE}" dt="2019-12-07T15:22:17.857" v="71"/>
        <pc:sldMkLst>
          <pc:docMk/>
          <pc:sldMk cId="1995022871" sldId="259"/>
        </pc:sldMkLst>
      </pc:sldChg>
      <pc:sldChg chg="addSp delSp modSp add">
        <pc:chgData name="Snouffer, Jason" userId="bad89107-7b01-4281-8f8e-f684b6fb0db5" providerId="ADAL" clId="{7D900F04-39EC-461C-AA3F-A5B362C34BCE}" dt="2019-12-07T20:48:36.372" v="1541" actId="1076"/>
        <pc:sldMkLst>
          <pc:docMk/>
          <pc:sldMk cId="189352268" sldId="260"/>
        </pc:sldMkLst>
        <pc:spChg chg="mod">
          <ac:chgData name="Snouffer, Jason" userId="bad89107-7b01-4281-8f8e-f684b6fb0db5" providerId="ADAL" clId="{7D900F04-39EC-461C-AA3F-A5B362C34BCE}" dt="2019-12-07T20:30:26.348" v="1497" actId="20577"/>
          <ac:spMkLst>
            <pc:docMk/>
            <pc:sldMk cId="189352268" sldId="260"/>
            <ac:spMk id="2" creationId="{FBA66043-17BC-4A27-AB50-4627F49E64C5}"/>
          </ac:spMkLst>
        </pc:spChg>
        <pc:picChg chg="add del">
          <ac:chgData name="Snouffer, Jason" userId="bad89107-7b01-4281-8f8e-f684b6fb0db5" providerId="ADAL" clId="{7D900F04-39EC-461C-AA3F-A5B362C34BCE}" dt="2019-12-07T15:25:42.540" v="119"/>
          <ac:picMkLst>
            <pc:docMk/>
            <pc:sldMk cId="189352268" sldId="260"/>
            <ac:picMk id="3" creationId="{86825E35-7AF3-4D05-8771-F221CFBB2831}"/>
          </ac:picMkLst>
        </pc:picChg>
        <pc:picChg chg="add mod modCrop">
          <ac:chgData name="Snouffer, Jason" userId="bad89107-7b01-4281-8f8e-f684b6fb0db5" providerId="ADAL" clId="{7D900F04-39EC-461C-AA3F-A5B362C34BCE}" dt="2019-12-07T20:48:36.372" v="1541" actId="1076"/>
          <ac:picMkLst>
            <pc:docMk/>
            <pc:sldMk cId="189352268" sldId="260"/>
            <ac:picMk id="5" creationId="{575A35AC-95A4-40D7-AA36-5FF4914354BD}"/>
          </ac:picMkLst>
        </pc:picChg>
      </pc:sldChg>
      <pc:sldChg chg="addSp delSp modSp add">
        <pc:chgData name="Snouffer, Jason" userId="bad89107-7b01-4281-8f8e-f684b6fb0db5" providerId="ADAL" clId="{7D900F04-39EC-461C-AA3F-A5B362C34BCE}" dt="2019-12-07T20:48:52.994" v="1543" actId="1076"/>
        <pc:sldMkLst>
          <pc:docMk/>
          <pc:sldMk cId="711500535" sldId="261"/>
        </pc:sldMkLst>
        <pc:spChg chg="mod">
          <ac:chgData name="Snouffer, Jason" userId="bad89107-7b01-4281-8f8e-f684b6fb0db5" providerId="ADAL" clId="{7D900F04-39EC-461C-AA3F-A5B362C34BCE}" dt="2019-12-07T20:30:52.946" v="1502" actId="20577"/>
          <ac:spMkLst>
            <pc:docMk/>
            <pc:sldMk cId="711500535" sldId="261"/>
            <ac:spMk id="2" creationId="{FBA66043-17BC-4A27-AB50-4627F49E64C5}"/>
          </ac:spMkLst>
        </pc:spChg>
        <pc:picChg chg="add mod modCrop">
          <ac:chgData name="Snouffer, Jason" userId="bad89107-7b01-4281-8f8e-f684b6fb0db5" providerId="ADAL" clId="{7D900F04-39EC-461C-AA3F-A5B362C34BCE}" dt="2019-12-07T20:48:52.994" v="1543" actId="1076"/>
          <ac:picMkLst>
            <pc:docMk/>
            <pc:sldMk cId="711500535" sldId="261"/>
            <ac:picMk id="3" creationId="{2CF92E14-B90D-402A-A43D-8C2CB6A70661}"/>
          </ac:picMkLst>
        </pc:picChg>
        <pc:picChg chg="del">
          <ac:chgData name="Snouffer, Jason" userId="bad89107-7b01-4281-8f8e-f684b6fb0db5" providerId="ADAL" clId="{7D900F04-39EC-461C-AA3F-A5B362C34BCE}" dt="2019-12-07T17:11:10.633" v="271" actId="478"/>
          <ac:picMkLst>
            <pc:docMk/>
            <pc:sldMk cId="711500535" sldId="261"/>
            <ac:picMk id="5" creationId="{575A35AC-95A4-40D7-AA36-5FF4914354BD}"/>
          </ac:picMkLst>
        </pc:picChg>
      </pc:sldChg>
      <pc:sldChg chg="addSp delSp modSp add mod setBg">
        <pc:chgData name="Snouffer, Jason" userId="bad89107-7b01-4281-8f8e-f684b6fb0db5" providerId="ADAL" clId="{7D900F04-39EC-461C-AA3F-A5B362C34BCE}" dt="2019-12-07T20:49:18.082" v="1549" actId="27636"/>
        <pc:sldMkLst>
          <pc:docMk/>
          <pc:sldMk cId="1249822121" sldId="262"/>
        </pc:sldMkLst>
        <pc:spChg chg="del">
          <ac:chgData name="Snouffer, Jason" userId="bad89107-7b01-4281-8f8e-f684b6fb0db5" providerId="ADAL" clId="{7D900F04-39EC-461C-AA3F-A5B362C34BCE}" dt="2019-12-07T17:25:23.026" v="321"/>
          <ac:spMkLst>
            <pc:docMk/>
            <pc:sldMk cId="1249822121" sldId="262"/>
            <ac:spMk id="2" creationId="{DDB90A24-D6BE-464B-A04F-1D8C7F2D4C9B}"/>
          </ac:spMkLst>
        </pc:spChg>
        <pc:spChg chg="add mod">
          <ac:chgData name="Snouffer, Jason" userId="bad89107-7b01-4281-8f8e-f684b6fb0db5" providerId="ADAL" clId="{7D900F04-39EC-461C-AA3F-A5B362C34BCE}" dt="2019-12-07T17:36:26.433" v="496" actId="26606"/>
          <ac:spMkLst>
            <pc:docMk/>
            <pc:sldMk cId="1249822121" sldId="262"/>
            <ac:spMk id="3" creationId="{004BE798-2DE4-406B-BBD0-FD426C224CCF}"/>
          </ac:spMkLst>
        </pc:spChg>
        <pc:spChg chg="add del mod">
          <ac:chgData name="Snouffer, Jason" userId="bad89107-7b01-4281-8f8e-f684b6fb0db5" providerId="ADAL" clId="{7D900F04-39EC-461C-AA3F-A5B362C34BCE}" dt="2019-12-07T20:49:18.082" v="1549" actId="27636"/>
          <ac:spMkLst>
            <pc:docMk/>
            <pc:sldMk cId="1249822121" sldId="262"/>
            <ac:spMk id="4" creationId="{9A8A8F40-418D-4AEE-B2F1-EFA11EA2A8EB}"/>
          </ac:spMkLst>
        </pc:spChg>
        <pc:graphicFrameChg chg="add del">
          <ac:chgData name="Snouffer, Jason" userId="bad89107-7b01-4281-8f8e-f684b6fb0db5" providerId="ADAL" clId="{7D900F04-39EC-461C-AA3F-A5B362C34BCE}" dt="2019-12-07T17:36:26.433" v="496" actId="26606"/>
          <ac:graphicFrameMkLst>
            <pc:docMk/>
            <pc:sldMk cId="1249822121" sldId="262"/>
            <ac:graphicFrameMk id="6" creationId="{03772C47-CDC4-4397-8A7F-7F749BF75FD3}"/>
          </ac:graphicFrameMkLst>
        </pc:graphicFrameChg>
      </pc:sldChg>
      <pc:sldChg chg="add del">
        <pc:chgData name="Snouffer, Jason" userId="bad89107-7b01-4281-8f8e-f684b6fb0db5" providerId="ADAL" clId="{7D900F04-39EC-461C-AA3F-A5B362C34BCE}" dt="2019-12-07T17:24:17.640" v="306"/>
        <pc:sldMkLst>
          <pc:docMk/>
          <pc:sldMk cId="4096265003" sldId="262"/>
        </pc:sldMkLst>
      </pc:sldChg>
      <pc:sldChg chg="addSp modSp add">
        <pc:chgData name="Snouffer, Jason" userId="bad89107-7b01-4281-8f8e-f684b6fb0db5" providerId="ADAL" clId="{7D900F04-39EC-461C-AA3F-A5B362C34BCE}" dt="2019-12-07T20:49:41.016" v="1552"/>
        <pc:sldMkLst>
          <pc:docMk/>
          <pc:sldMk cId="428589801" sldId="263"/>
        </pc:sldMkLst>
        <pc:spChg chg="mod">
          <ac:chgData name="Snouffer, Jason" userId="bad89107-7b01-4281-8f8e-f684b6fb0db5" providerId="ADAL" clId="{7D900F04-39EC-461C-AA3F-A5B362C34BCE}" dt="2019-12-07T19:52:37.321" v="1099" actId="20577"/>
          <ac:spMkLst>
            <pc:docMk/>
            <pc:sldMk cId="428589801" sldId="263"/>
            <ac:spMk id="2" creationId="{26595EA9-EC63-4074-9406-00A585AAE1A0}"/>
          </ac:spMkLst>
        </pc:spChg>
        <pc:spChg chg="mod">
          <ac:chgData name="Snouffer, Jason" userId="bad89107-7b01-4281-8f8e-f684b6fb0db5" providerId="ADAL" clId="{7D900F04-39EC-461C-AA3F-A5B362C34BCE}" dt="2019-12-07T20:49:41.016" v="1552"/>
          <ac:spMkLst>
            <pc:docMk/>
            <pc:sldMk cId="428589801" sldId="263"/>
            <ac:spMk id="3" creationId="{9FBFF4DD-F5F8-46A1-9557-C5CF0F2AAABB}"/>
          </ac:spMkLst>
        </pc:spChg>
        <pc:picChg chg="add mod modCrop">
          <ac:chgData name="Snouffer, Jason" userId="bad89107-7b01-4281-8f8e-f684b6fb0db5" providerId="ADAL" clId="{7D900F04-39EC-461C-AA3F-A5B362C34BCE}" dt="2019-12-07T20:41:23.884" v="1532" actId="1076"/>
          <ac:picMkLst>
            <pc:docMk/>
            <pc:sldMk cId="428589801" sldId="263"/>
            <ac:picMk id="4" creationId="{3F8BA503-A1D2-4B21-AC7F-4FD4C21CD8C1}"/>
          </ac:picMkLst>
        </pc:picChg>
        <pc:picChg chg="add mod modCrop">
          <ac:chgData name="Snouffer, Jason" userId="bad89107-7b01-4281-8f8e-f684b6fb0db5" providerId="ADAL" clId="{7D900F04-39EC-461C-AA3F-A5B362C34BCE}" dt="2019-12-07T20:41:23.884" v="1532" actId="1076"/>
          <ac:picMkLst>
            <pc:docMk/>
            <pc:sldMk cId="428589801" sldId="263"/>
            <ac:picMk id="5" creationId="{D8DABEBE-EBA8-4EE2-A003-5743364A3CC6}"/>
          </ac:picMkLst>
        </pc:picChg>
        <pc:picChg chg="add mod modCrop">
          <ac:chgData name="Snouffer, Jason" userId="bad89107-7b01-4281-8f8e-f684b6fb0db5" providerId="ADAL" clId="{7D900F04-39EC-461C-AA3F-A5B362C34BCE}" dt="2019-12-07T20:41:23.884" v="1532" actId="1076"/>
          <ac:picMkLst>
            <pc:docMk/>
            <pc:sldMk cId="428589801" sldId="263"/>
            <ac:picMk id="7" creationId="{173A38E3-C5ED-4989-AB9B-C172AE2A540B}"/>
          </ac:picMkLst>
        </pc:picChg>
        <pc:picChg chg="add mod">
          <ac:chgData name="Snouffer, Jason" userId="bad89107-7b01-4281-8f8e-f684b6fb0db5" providerId="ADAL" clId="{7D900F04-39EC-461C-AA3F-A5B362C34BCE}" dt="2019-12-07T20:41:23.884" v="1532" actId="1076"/>
          <ac:picMkLst>
            <pc:docMk/>
            <pc:sldMk cId="428589801" sldId="263"/>
            <ac:picMk id="9" creationId="{482EFE2A-C4FF-44B1-B8D9-CAAA91E64472}"/>
          </ac:picMkLst>
        </pc:picChg>
      </pc:sldChg>
      <pc:sldChg chg="addSp delSp modSp add del">
        <pc:chgData name="Snouffer, Jason" userId="bad89107-7b01-4281-8f8e-f684b6fb0db5" providerId="ADAL" clId="{7D900F04-39EC-461C-AA3F-A5B362C34BCE}" dt="2019-12-07T17:24:15.463" v="303"/>
        <pc:sldMkLst>
          <pc:docMk/>
          <pc:sldMk cId="1802585519" sldId="263"/>
        </pc:sldMkLst>
        <pc:spChg chg="add del mod">
          <ac:chgData name="Snouffer, Jason" userId="bad89107-7b01-4281-8f8e-f684b6fb0db5" providerId="ADAL" clId="{7D900F04-39EC-461C-AA3F-A5B362C34BCE}" dt="2019-12-07T17:24:09.902" v="300"/>
          <ac:spMkLst>
            <pc:docMk/>
            <pc:sldMk cId="1802585519" sldId="263"/>
            <ac:spMk id="3" creationId="{A50DDC22-4630-4AB7-9B71-ECBF1A8449AE}"/>
          </ac:spMkLst>
        </pc:spChg>
        <pc:picChg chg="add del">
          <ac:chgData name="Snouffer, Jason" userId="bad89107-7b01-4281-8f8e-f684b6fb0db5" providerId="ADAL" clId="{7D900F04-39EC-461C-AA3F-A5B362C34BCE}" dt="2019-12-07T17:24:10.883" v="301" actId="478"/>
          <ac:picMkLst>
            <pc:docMk/>
            <pc:sldMk cId="1802585519" sldId="263"/>
            <ac:picMk id="5" creationId="{575A35AC-95A4-40D7-AA36-5FF4914354BD}"/>
          </ac:picMkLst>
        </pc:picChg>
      </pc:sldChg>
      <pc:sldChg chg="addSp delSp modSp add">
        <pc:chgData name="Snouffer, Jason" userId="bad89107-7b01-4281-8f8e-f684b6fb0db5" providerId="ADAL" clId="{7D900F04-39EC-461C-AA3F-A5B362C34BCE}" dt="2019-12-07T20:50:11.368" v="1556" actId="1076"/>
        <pc:sldMkLst>
          <pc:docMk/>
          <pc:sldMk cId="179253559" sldId="264"/>
        </pc:sldMkLst>
        <pc:spChg chg="mod">
          <ac:chgData name="Snouffer, Jason" userId="bad89107-7b01-4281-8f8e-f684b6fb0db5" providerId="ADAL" clId="{7D900F04-39EC-461C-AA3F-A5B362C34BCE}" dt="2019-12-07T20:32:45.685" v="1521" actId="20577"/>
          <ac:spMkLst>
            <pc:docMk/>
            <pc:sldMk cId="179253559" sldId="264"/>
            <ac:spMk id="2" creationId="{4E47D522-6E0E-4BD6-B179-4C3F5B996092}"/>
          </ac:spMkLst>
        </pc:spChg>
        <pc:spChg chg="del">
          <ac:chgData name="Snouffer, Jason" userId="bad89107-7b01-4281-8f8e-f684b6fb0db5" providerId="ADAL" clId="{7D900F04-39EC-461C-AA3F-A5B362C34BCE}" dt="2019-12-07T20:24:51.331" v="1484" actId="478"/>
          <ac:spMkLst>
            <pc:docMk/>
            <pc:sldMk cId="179253559" sldId="264"/>
            <ac:spMk id="3" creationId="{2C2E9805-BB0F-47F9-946B-61F2EE16BBD8}"/>
          </ac:spMkLst>
        </pc:spChg>
        <pc:spChg chg="add del">
          <ac:chgData name="Snouffer, Jason" userId="bad89107-7b01-4281-8f8e-f684b6fb0db5" providerId="ADAL" clId="{7D900F04-39EC-461C-AA3F-A5B362C34BCE}" dt="2019-12-07T20:45:52.489" v="1534"/>
          <ac:spMkLst>
            <pc:docMk/>
            <pc:sldMk cId="179253559" sldId="264"/>
            <ac:spMk id="7" creationId="{A8727C1D-239B-48E0-8F6E-917282FE112A}"/>
          </ac:spMkLst>
        </pc:spChg>
        <pc:picChg chg="add del mod">
          <ac:chgData name="Snouffer, Jason" userId="bad89107-7b01-4281-8f8e-f684b6fb0db5" providerId="ADAL" clId="{7D900F04-39EC-461C-AA3F-A5B362C34BCE}" dt="2019-12-07T20:25:01.555" v="1486"/>
          <ac:picMkLst>
            <pc:docMk/>
            <pc:sldMk cId="179253559" sldId="264"/>
            <ac:picMk id="5" creationId="{64556ABA-DB40-4899-A197-BE329C8015FC}"/>
          </ac:picMkLst>
        </pc:picChg>
        <pc:picChg chg="add mod">
          <ac:chgData name="Snouffer, Jason" userId="bad89107-7b01-4281-8f8e-f684b6fb0db5" providerId="ADAL" clId="{7D900F04-39EC-461C-AA3F-A5B362C34BCE}" dt="2019-12-07T20:50:11.368" v="1556" actId="1076"/>
          <ac:picMkLst>
            <pc:docMk/>
            <pc:sldMk cId="179253559" sldId="264"/>
            <ac:picMk id="6" creationId="{97272BDD-CF3E-464C-86D2-57AFDA459B48}"/>
          </ac:picMkLst>
        </pc:picChg>
      </pc:sldChg>
      <pc:sldChg chg="modSp add">
        <pc:chgData name="Snouffer, Jason" userId="bad89107-7b01-4281-8f8e-f684b6fb0db5" providerId="ADAL" clId="{7D900F04-39EC-461C-AA3F-A5B362C34BCE}" dt="2019-12-07T20:50:00.311" v="1554" actId="1076"/>
        <pc:sldMkLst>
          <pc:docMk/>
          <pc:sldMk cId="1201140239" sldId="265"/>
        </pc:sldMkLst>
        <pc:spChg chg="mod">
          <ac:chgData name="Snouffer, Jason" userId="bad89107-7b01-4281-8f8e-f684b6fb0db5" providerId="ADAL" clId="{7D900F04-39EC-461C-AA3F-A5B362C34BCE}" dt="2019-12-07T20:32:14.827" v="1512" actId="20577"/>
          <ac:spMkLst>
            <pc:docMk/>
            <pc:sldMk cId="1201140239" sldId="265"/>
            <ac:spMk id="2" creationId="{4E47D522-6E0E-4BD6-B179-4C3F5B996092}"/>
          </ac:spMkLst>
        </pc:spChg>
        <pc:picChg chg="mod">
          <ac:chgData name="Snouffer, Jason" userId="bad89107-7b01-4281-8f8e-f684b6fb0db5" providerId="ADAL" clId="{7D900F04-39EC-461C-AA3F-A5B362C34BCE}" dt="2019-12-07T20:50:00.311" v="1554" actId="1076"/>
          <ac:picMkLst>
            <pc:docMk/>
            <pc:sldMk cId="1201140239" sldId="265"/>
            <ac:picMk id="4" creationId="{C3E17FE1-DE7C-49FD-8487-26583421F5FF}"/>
          </ac:picMkLst>
        </pc:picChg>
      </pc:sldChg>
      <pc:sldChg chg="addSp delSp modSp add del">
        <pc:chgData name="Snouffer, Jason" userId="bad89107-7b01-4281-8f8e-f684b6fb0db5" providerId="ADAL" clId="{7D900F04-39EC-461C-AA3F-A5B362C34BCE}" dt="2019-12-07T20:31:40.072" v="1504" actId="2696"/>
        <pc:sldMkLst>
          <pc:docMk/>
          <pc:sldMk cId="2956295219" sldId="265"/>
        </pc:sldMkLst>
        <pc:picChg chg="add mod">
          <ac:chgData name="Snouffer, Jason" userId="bad89107-7b01-4281-8f8e-f684b6fb0db5" providerId="ADAL" clId="{7D900F04-39EC-461C-AA3F-A5B362C34BCE}" dt="2019-12-07T20:31:17.204" v="1503" actId="1076"/>
          <ac:picMkLst>
            <pc:docMk/>
            <pc:sldMk cId="2956295219" sldId="265"/>
            <ac:picMk id="4" creationId="{C3E17FE1-DE7C-49FD-8487-26583421F5FF}"/>
          </ac:picMkLst>
        </pc:picChg>
        <pc:picChg chg="del">
          <ac:chgData name="Snouffer, Jason" userId="bad89107-7b01-4281-8f8e-f684b6fb0db5" providerId="ADAL" clId="{7D900F04-39EC-461C-AA3F-A5B362C34BCE}" dt="2019-12-07T20:30:08.637" v="1493" actId="478"/>
          <ac:picMkLst>
            <pc:docMk/>
            <pc:sldMk cId="2956295219" sldId="265"/>
            <ac:picMk id="6" creationId="{97272BDD-CF3E-464C-86D2-57AFDA459B48}"/>
          </ac:picMkLst>
        </pc:picChg>
      </pc:sldChg>
      <pc:sldChg chg="addSp delSp modSp add">
        <pc:chgData name="Snouffer, Jason" userId="bad89107-7b01-4281-8f8e-f684b6fb0db5" providerId="ADAL" clId="{7D900F04-39EC-461C-AA3F-A5B362C34BCE}" dt="2019-12-07T20:50:39.274" v="1560" actId="1076"/>
        <pc:sldMkLst>
          <pc:docMk/>
          <pc:sldMk cId="549283700" sldId="266"/>
        </pc:sldMkLst>
        <pc:spChg chg="mod">
          <ac:chgData name="Snouffer, Jason" userId="bad89107-7b01-4281-8f8e-f684b6fb0db5" providerId="ADAL" clId="{7D900F04-39EC-461C-AA3F-A5B362C34BCE}" dt="2019-12-07T20:46:12.457" v="1536"/>
          <ac:spMkLst>
            <pc:docMk/>
            <pc:sldMk cId="549283700" sldId="266"/>
            <ac:spMk id="2" creationId="{4E47D522-6E0E-4BD6-B179-4C3F5B996092}"/>
          </ac:spMkLst>
        </pc:spChg>
        <pc:picChg chg="add mod">
          <ac:chgData name="Snouffer, Jason" userId="bad89107-7b01-4281-8f8e-f684b6fb0db5" providerId="ADAL" clId="{7D900F04-39EC-461C-AA3F-A5B362C34BCE}" dt="2019-12-07T20:50:39.274" v="1560" actId="1076"/>
          <ac:picMkLst>
            <pc:docMk/>
            <pc:sldMk cId="549283700" sldId="266"/>
            <ac:picMk id="4" creationId="{CB184742-15EA-4750-A459-FE508EC29E12}"/>
          </ac:picMkLst>
        </pc:picChg>
        <pc:picChg chg="del">
          <ac:chgData name="Snouffer, Jason" userId="bad89107-7b01-4281-8f8e-f684b6fb0db5" providerId="ADAL" clId="{7D900F04-39EC-461C-AA3F-A5B362C34BCE}" dt="2019-12-07T20:50:23.376" v="1557" actId="478"/>
          <ac:picMkLst>
            <pc:docMk/>
            <pc:sldMk cId="549283700" sldId="266"/>
            <ac:picMk id="6" creationId="{97272BDD-CF3E-464C-86D2-57AFDA459B48}"/>
          </ac:picMkLst>
        </pc:picChg>
      </pc:sldChg>
      <pc:sldChg chg="addSp delSp modSp add">
        <pc:chgData name="Snouffer, Jason" userId="bad89107-7b01-4281-8f8e-f684b6fb0db5" providerId="ADAL" clId="{7D900F04-39EC-461C-AA3F-A5B362C34BCE}" dt="2019-12-07T20:52:50.167" v="1573" actId="1076"/>
        <pc:sldMkLst>
          <pc:docMk/>
          <pc:sldMk cId="3536793763" sldId="267"/>
        </pc:sldMkLst>
        <pc:spChg chg="mod">
          <ac:chgData name="Snouffer, Jason" userId="bad89107-7b01-4281-8f8e-f684b6fb0db5" providerId="ADAL" clId="{7D900F04-39EC-461C-AA3F-A5B362C34BCE}" dt="2019-12-07T20:52:20.406" v="1570" actId="20577"/>
          <ac:spMkLst>
            <pc:docMk/>
            <pc:sldMk cId="3536793763" sldId="267"/>
            <ac:spMk id="2" creationId="{4E47D522-6E0E-4BD6-B179-4C3F5B996092}"/>
          </ac:spMkLst>
        </pc:spChg>
        <pc:spChg chg="add mod">
          <ac:chgData name="Snouffer, Jason" userId="bad89107-7b01-4281-8f8e-f684b6fb0db5" providerId="ADAL" clId="{7D900F04-39EC-461C-AA3F-A5B362C34BCE}" dt="2019-12-07T20:52:50.167" v="1573" actId="1076"/>
          <ac:spMkLst>
            <pc:docMk/>
            <pc:sldMk cId="3536793763" sldId="267"/>
            <ac:spMk id="7" creationId="{2FCB0916-D50B-4D65-A9D2-84E900E94A6D}"/>
          </ac:spMkLst>
        </pc:spChg>
        <pc:picChg chg="del">
          <ac:chgData name="Snouffer, Jason" userId="bad89107-7b01-4281-8f8e-f684b6fb0db5" providerId="ADAL" clId="{7D900F04-39EC-461C-AA3F-A5B362C34BCE}" dt="2019-12-07T20:52:25.133" v="1571" actId="478"/>
          <ac:picMkLst>
            <pc:docMk/>
            <pc:sldMk cId="3536793763" sldId="267"/>
            <ac:picMk id="4" creationId="{C3E17FE1-DE7C-49FD-8487-26583421F5FF}"/>
          </ac:picMkLst>
        </pc:picChg>
        <pc:picChg chg="add mod">
          <ac:chgData name="Snouffer, Jason" userId="bad89107-7b01-4281-8f8e-f684b6fb0db5" providerId="ADAL" clId="{7D900F04-39EC-461C-AA3F-A5B362C34BCE}" dt="2019-12-07T20:52:50.167" v="1573" actId="1076"/>
          <ac:picMkLst>
            <pc:docMk/>
            <pc:sldMk cId="3536793763" sldId="267"/>
            <ac:picMk id="5" creationId="{6BD53DB9-B4A5-489B-9D78-6C42FD1D73DD}"/>
          </ac:picMkLst>
        </pc:picChg>
        <pc:picChg chg="add mod">
          <ac:chgData name="Snouffer, Jason" userId="bad89107-7b01-4281-8f8e-f684b6fb0db5" providerId="ADAL" clId="{7D900F04-39EC-461C-AA3F-A5B362C34BCE}" dt="2019-12-07T20:52:50.167" v="1573" actId="1076"/>
          <ac:picMkLst>
            <pc:docMk/>
            <pc:sldMk cId="3536793763" sldId="267"/>
            <ac:picMk id="6" creationId="{7CFB0EB9-AD27-4F8A-A515-62A19CB9C76E}"/>
          </ac:picMkLst>
        </pc:picChg>
      </pc:sldChg>
      <pc:sldChg chg="addSp delSp modSp add">
        <pc:chgData name="Snouffer, Jason" userId="bad89107-7b01-4281-8f8e-f684b6fb0db5" providerId="ADAL" clId="{7D900F04-39EC-461C-AA3F-A5B362C34BCE}" dt="2019-12-07T20:54:29.728" v="1582" actId="1076"/>
        <pc:sldMkLst>
          <pc:docMk/>
          <pc:sldMk cId="1522237931" sldId="268"/>
        </pc:sldMkLst>
        <pc:spChg chg="mod">
          <ac:chgData name="Snouffer, Jason" userId="bad89107-7b01-4281-8f8e-f684b6fb0db5" providerId="ADAL" clId="{7D900F04-39EC-461C-AA3F-A5B362C34BCE}" dt="2019-12-07T20:54:02.043" v="1579" actId="20577"/>
          <ac:spMkLst>
            <pc:docMk/>
            <pc:sldMk cId="1522237931" sldId="268"/>
            <ac:spMk id="2" creationId="{4E47D522-6E0E-4BD6-B179-4C3F5B996092}"/>
          </ac:spMkLst>
        </pc:spChg>
        <pc:spChg chg="del">
          <ac:chgData name="Snouffer, Jason" userId="bad89107-7b01-4281-8f8e-f684b6fb0db5" providerId="ADAL" clId="{7D900F04-39EC-461C-AA3F-A5B362C34BCE}" dt="2019-12-07T20:54:11.016" v="1580" actId="478"/>
          <ac:spMkLst>
            <pc:docMk/>
            <pc:sldMk cId="1522237931" sldId="268"/>
            <ac:spMk id="7" creationId="{2FCB0916-D50B-4D65-A9D2-84E900E94A6D}"/>
          </ac:spMkLst>
        </pc:spChg>
        <pc:spChg chg="add mod">
          <ac:chgData name="Snouffer, Jason" userId="bad89107-7b01-4281-8f8e-f684b6fb0db5" providerId="ADAL" clId="{7D900F04-39EC-461C-AA3F-A5B362C34BCE}" dt="2019-12-07T20:54:29.728" v="1582" actId="1076"/>
          <ac:spMkLst>
            <pc:docMk/>
            <pc:sldMk cId="1522237931" sldId="268"/>
            <ac:spMk id="10" creationId="{74BA4A99-B76C-4AFF-8944-A9454DDCBAC3}"/>
          </ac:spMkLst>
        </pc:spChg>
        <pc:picChg chg="del">
          <ac:chgData name="Snouffer, Jason" userId="bad89107-7b01-4281-8f8e-f684b6fb0db5" providerId="ADAL" clId="{7D900F04-39EC-461C-AA3F-A5B362C34BCE}" dt="2019-12-07T20:54:11.016" v="1580" actId="478"/>
          <ac:picMkLst>
            <pc:docMk/>
            <pc:sldMk cId="1522237931" sldId="268"/>
            <ac:picMk id="5" creationId="{6BD53DB9-B4A5-489B-9D78-6C42FD1D73DD}"/>
          </ac:picMkLst>
        </pc:picChg>
        <pc:picChg chg="del">
          <ac:chgData name="Snouffer, Jason" userId="bad89107-7b01-4281-8f8e-f684b6fb0db5" providerId="ADAL" clId="{7D900F04-39EC-461C-AA3F-A5B362C34BCE}" dt="2019-12-07T20:54:11.016" v="1580" actId="478"/>
          <ac:picMkLst>
            <pc:docMk/>
            <pc:sldMk cId="1522237931" sldId="268"/>
            <ac:picMk id="6" creationId="{7CFB0EB9-AD27-4F8A-A515-62A19CB9C76E}"/>
          </ac:picMkLst>
        </pc:picChg>
        <pc:picChg chg="add mod">
          <ac:chgData name="Snouffer, Jason" userId="bad89107-7b01-4281-8f8e-f684b6fb0db5" providerId="ADAL" clId="{7D900F04-39EC-461C-AA3F-A5B362C34BCE}" dt="2019-12-07T20:54:29.728" v="1582" actId="1076"/>
          <ac:picMkLst>
            <pc:docMk/>
            <pc:sldMk cId="1522237931" sldId="268"/>
            <ac:picMk id="8" creationId="{C9E2FA88-8443-41D8-B6A0-6257D12D7A5E}"/>
          </ac:picMkLst>
        </pc:picChg>
        <pc:picChg chg="add mod">
          <ac:chgData name="Snouffer, Jason" userId="bad89107-7b01-4281-8f8e-f684b6fb0db5" providerId="ADAL" clId="{7D900F04-39EC-461C-AA3F-A5B362C34BCE}" dt="2019-12-07T20:54:29.728" v="1582" actId="1076"/>
          <ac:picMkLst>
            <pc:docMk/>
            <pc:sldMk cId="1522237931" sldId="268"/>
            <ac:picMk id="9" creationId="{F3BBC283-147C-42F9-A171-97C7B1F18F13}"/>
          </ac:picMkLst>
        </pc:picChg>
      </pc:sldChg>
      <pc:sldChg chg="addSp modSp add">
        <pc:chgData name="Snouffer, Jason" userId="bad89107-7b01-4281-8f8e-f684b6fb0db5" providerId="ADAL" clId="{7D900F04-39EC-461C-AA3F-A5B362C34BCE}" dt="2019-12-07T20:58:32.784" v="1601"/>
        <pc:sldMkLst>
          <pc:docMk/>
          <pc:sldMk cId="4214053531" sldId="269"/>
        </pc:sldMkLst>
        <pc:spChg chg="mod">
          <ac:chgData name="Snouffer, Jason" userId="bad89107-7b01-4281-8f8e-f684b6fb0db5" providerId="ADAL" clId="{7D900F04-39EC-461C-AA3F-A5B362C34BCE}" dt="2019-12-07T20:58:24.334" v="1600" actId="20577"/>
          <ac:spMkLst>
            <pc:docMk/>
            <pc:sldMk cId="4214053531" sldId="269"/>
            <ac:spMk id="2" creationId="{A2E2CE1F-E71C-432D-8712-FB4D1F202BD7}"/>
          </ac:spMkLst>
        </pc:spChg>
        <pc:picChg chg="add">
          <ac:chgData name="Snouffer, Jason" userId="bad89107-7b01-4281-8f8e-f684b6fb0db5" providerId="ADAL" clId="{7D900F04-39EC-461C-AA3F-A5B362C34BCE}" dt="2019-12-07T20:58:32.784" v="1601"/>
          <ac:picMkLst>
            <pc:docMk/>
            <pc:sldMk cId="4214053531" sldId="269"/>
            <ac:picMk id="3" creationId="{E5D72EDF-2C63-4203-B51C-AAB40974E0A8}"/>
          </ac:picMkLst>
        </pc:picChg>
      </pc:sldChg>
      <pc:sldChg chg="addSp delSp modSp add">
        <pc:chgData name="Snouffer, Jason" userId="bad89107-7b01-4281-8f8e-f684b6fb0db5" providerId="ADAL" clId="{7D900F04-39EC-461C-AA3F-A5B362C34BCE}" dt="2019-12-07T20:59:20.305" v="1634"/>
        <pc:sldMkLst>
          <pc:docMk/>
          <pc:sldMk cId="1904610822" sldId="270"/>
        </pc:sldMkLst>
        <pc:spChg chg="mod">
          <ac:chgData name="Snouffer, Jason" userId="bad89107-7b01-4281-8f8e-f684b6fb0db5" providerId="ADAL" clId="{7D900F04-39EC-461C-AA3F-A5B362C34BCE}" dt="2019-12-07T20:59:05.585" v="1632" actId="20577"/>
          <ac:spMkLst>
            <pc:docMk/>
            <pc:sldMk cId="1904610822" sldId="270"/>
            <ac:spMk id="2" creationId="{A2E2CE1F-E71C-432D-8712-FB4D1F202BD7}"/>
          </ac:spMkLst>
        </pc:spChg>
        <pc:graphicFrameChg chg="add">
          <ac:chgData name="Snouffer, Jason" userId="bad89107-7b01-4281-8f8e-f684b6fb0db5" providerId="ADAL" clId="{7D900F04-39EC-461C-AA3F-A5B362C34BCE}" dt="2019-12-07T20:59:20.305" v="1634"/>
          <ac:graphicFrameMkLst>
            <pc:docMk/>
            <pc:sldMk cId="1904610822" sldId="270"/>
            <ac:graphicFrameMk id="4" creationId="{A7690EC4-F900-46F2-9040-68CF76D6753E}"/>
          </ac:graphicFrameMkLst>
        </pc:graphicFrameChg>
        <pc:picChg chg="del">
          <ac:chgData name="Snouffer, Jason" userId="bad89107-7b01-4281-8f8e-f684b6fb0db5" providerId="ADAL" clId="{7D900F04-39EC-461C-AA3F-A5B362C34BCE}" dt="2019-12-07T20:59:07.940" v="1633" actId="478"/>
          <ac:picMkLst>
            <pc:docMk/>
            <pc:sldMk cId="1904610822" sldId="270"/>
            <ac:picMk id="3" creationId="{E5D72EDF-2C63-4203-B51C-AAB40974E0A8}"/>
          </ac:picMkLst>
        </pc:picChg>
        <pc:picChg chg="add">
          <ac:chgData name="Snouffer, Jason" userId="bad89107-7b01-4281-8f8e-f684b6fb0db5" providerId="ADAL" clId="{7D900F04-39EC-461C-AA3F-A5B362C34BCE}" dt="2019-12-07T20:59:20.305" v="1634"/>
          <ac:picMkLst>
            <pc:docMk/>
            <pc:sldMk cId="1904610822" sldId="270"/>
            <ac:picMk id="5" creationId="{97C090D0-C78F-4D1D-B951-3B9C576B0CF0}"/>
          </ac:picMkLst>
        </pc:picChg>
        <pc:picChg chg="add">
          <ac:chgData name="Snouffer, Jason" userId="bad89107-7b01-4281-8f8e-f684b6fb0db5" providerId="ADAL" clId="{7D900F04-39EC-461C-AA3F-A5B362C34BCE}" dt="2019-12-07T20:59:20.305" v="1634"/>
          <ac:picMkLst>
            <pc:docMk/>
            <pc:sldMk cId="1904610822" sldId="270"/>
            <ac:picMk id="6" creationId="{0004CC09-6380-4CE6-97EC-DF49E8D5B12B}"/>
          </ac:picMkLst>
        </pc:picChg>
        <pc:picChg chg="add">
          <ac:chgData name="Snouffer, Jason" userId="bad89107-7b01-4281-8f8e-f684b6fb0db5" providerId="ADAL" clId="{7D900F04-39EC-461C-AA3F-A5B362C34BCE}" dt="2019-12-07T20:59:20.305" v="1634"/>
          <ac:picMkLst>
            <pc:docMk/>
            <pc:sldMk cId="1904610822" sldId="270"/>
            <ac:picMk id="7" creationId="{4C7D7D5F-ACA9-4E41-9896-6A994B108021}"/>
          </ac:picMkLst>
        </pc:picChg>
        <pc:picChg chg="add">
          <ac:chgData name="Snouffer, Jason" userId="bad89107-7b01-4281-8f8e-f684b6fb0db5" providerId="ADAL" clId="{7D900F04-39EC-461C-AA3F-A5B362C34BCE}" dt="2019-12-07T20:59:20.305" v="1634"/>
          <ac:picMkLst>
            <pc:docMk/>
            <pc:sldMk cId="1904610822" sldId="270"/>
            <ac:picMk id="8" creationId="{5BB24845-53FF-4911-B9B0-CCC4F7149DF5}"/>
          </ac:picMkLst>
        </pc:picChg>
      </pc:sldChg>
      <pc:sldChg chg="addSp modSp add">
        <pc:chgData name="Snouffer, Jason" userId="bad89107-7b01-4281-8f8e-f684b6fb0db5" providerId="ADAL" clId="{7D900F04-39EC-461C-AA3F-A5B362C34BCE}" dt="2019-12-07T20:59:48.294" v="1637"/>
        <pc:sldMkLst>
          <pc:docMk/>
          <pc:sldMk cId="3952245838" sldId="271"/>
        </pc:sldMkLst>
        <pc:spChg chg="mod">
          <ac:chgData name="Snouffer, Jason" userId="bad89107-7b01-4281-8f8e-f684b6fb0db5" providerId="ADAL" clId="{7D900F04-39EC-461C-AA3F-A5B362C34BCE}" dt="2019-12-07T20:59:40.569" v="1636"/>
          <ac:spMkLst>
            <pc:docMk/>
            <pc:sldMk cId="3952245838" sldId="271"/>
            <ac:spMk id="2" creationId="{2367FBAA-7529-4B66-9AD6-006CBE6875A2}"/>
          </ac:spMkLst>
        </pc:spChg>
        <pc:graphicFrameChg chg="add">
          <ac:chgData name="Snouffer, Jason" userId="bad89107-7b01-4281-8f8e-f684b6fb0db5" providerId="ADAL" clId="{7D900F04-39EC-461C-AA3F-A5B362C34BCE}" dt="2019-12-07T20:59:48.294" v="1637"/>
          <ac:graphicFrameMkLst>
            <pc:docMk/>
            <pc:sldMk cId="3952245838" sldId="271"/>
            <ac:graphicFrameMk id="3" creationId="{5A8B692F-7B1A-4F3C-9E4E-EE3038B91278}"/>
          </ac:graphicFrameMkLst>
        </pc:graphicFrameChg>
        <pc:picChg chg="add">
          <ac:chgData name="Snouffer, Jason" userId="bad89107-7b01-4281-8f8e-f684b6fb0db5" providerId="ADAL" clId="{7D900F04-39EC-461C-AA3F-A5B362C34BCE}" dt="2019-12-07T20:59:48.294" v="1637"/>
          <ac:picMkLst>
            <pc:docMk/>
            <pc:sldMk cId="3952245838" sldId="271"/>
            <ac:picMk id="4" creationId="{9C6468F6-4413-4380-BAE1-8587FB3DE8E7}"/>
          </ac:picMkLst>
        </pc:picChg>
        <pc:picChg chg="add">
          <ac:chgData name="Snouffer, Jason" userId="bad89107-7b01-4281-8f8e-f684b6fb0db5" providerId="ADAL" clId="{7D900F04-39EC-461C-AA3F-A5B362C34BCE}" dt="2019-12-07T20:59:48.294" v="1637"/>
          <ac:picMkLst>
            <pc:docMk/>
            <pc:sldMk cId="3952245838" sldId="271"/>
            <ac:picMk id="5" creationId="{726C4602-82A8-45CA-8ADA-9BE5B275B00B}"/>
          </ac:picMkLst>
        </pc:picChg>
        <pc:picChg chg="add">
          <ac:chgData name="Snouffer, Jason" userId="bad89107-7b01-4281-8f8e-f684b6fb0db5" providerId="ADAL" clId="{7D900F04-39EC-461C-AA3F-A5B362C34BCE}" dt="2019-12-07T20:59:48.294" v="1637"/>
          <ac:picMkLst>
            <pc:docMk/>
            <pc:sldMk cId="3952245838" sldId="271"/>
            <ac:picMk id="6" creationId="{EEA9DFEF-833A-41FB-B42D-FED62088EF48}"/>
          </ac:picMkLst>
        </pc:picChg>
        <pc:picChg chg="add">
          <ac:chgData name="Snouffer, Jason" userId="bad89107-7b01-4281-8f8e-f684b6fb0db5" providerId="ADAL" clId="{7D900F04-39EC-461C-AA3F-A5B362C34BCE}" dt="2019-12-07T20:59:48.294" v="1637"/>
          <ac:picMkLst>
            <pc:docMk/>
            <pc:sldMk cId="3952245838" sldId="271"/>
            <ac:picMk id="7" creationId="{EE0518E2-DA34-4C80-9D0C-82DAEEBE514E}"/>
          </ac:picMkLst>
        </pc:picChg>
      </pc:sldChg>
      <pc:sldChg chg="addSp delSp modSp add">
        <pc:chgData name="Snouffer, Jason" userId="bad89107-7b01-4281-8f8e-f684b6fb0db5" providerId="ADAL" clId="{7D900F04-39EC-461C-AA3F-A5B362C34BCE}" dt="2019-12-07T21:38:50.461" v="2662" actId="20577"/>
        <pc:sldMkLst>
          <pc:docMk/>
          <pc:sldMk cId="2280356990" sldId="272"/>
        </pc:sldMkLst>
        <pc:spChg chg="del">
          <ac:chgData name="Snouffer, Jason" userId="bad89107-7b01-4281-8f8e-f684b6fb0db5" providerId="ADAL" clId="{7D900F04-39EC-461C-AA3F-A5B362C34BCE}" dt="2019-12-07T21:18:25.799" v="1640"/>
          <ac:spMkLst>
            <pc:docMk/>
            <pc:sldMk cId="2280356990" sldId="272"/>
            <ac:spMk id="2" creationId="{13825A60-C05D-4F11-86B4-C32237D1344A}"/>
          </ac:spMkLst>
        </pc:spChg>
        <pc:spChg chg="add mod">
          <ac:chgData name="Snouffer, Jason" userId="bad89107-7b01-4281-8f8e-f684b6fb0db5" providerId="ADAL" clId="{7D900F04-39EC-461C-AA3F-A5B362C34BCE}" dt="2019-12-07T21:28:49.423" v="2258" actId="20577"/>
          <ac:spMkLst>
            <pc:docMk/>
            <pc:sldMk cId="2280356990" sldId="272"/>
            <ac:spMk id="3" creationId="{2547103B-459F-4129-9326-6D27B47FE083}"/>
          </ac:spMkLst>
        </pc:spChg>
        <pc:spChg chg="add mod">
          <ac:chgData name="Snouffer, Jason" userId="bad89107-7b01-4281-8f8e-f684b6fb0db5" providerId="ADAL" clId="{7D900F04-39EC-461C-AA3F-A5B362C34BCE}" dt="2019-12-07T21:38:50.461" v="2662" actId="20577"/>
          <ac:spMkLst>
            <pc:docMk/>
            <pc:sldMk cId="2280356990" sldId="272"/>
            <ac:spMk id="4" creationId="{6894E747-152C-4BB8-92B9-F2C63E2E2B28}"/>
          </ac:spMkLst>
        </pc:spChg>
      </pc:sldChg>
      <pc:sldMasterChg chg="modSp">
        <pc:chgData name="Snouffer, Jason" userId="bad89107-7b01-4281-8f8e-f684b6fb0db5" providerId="ADAL" clId="{7D900F04-39EC-461C-AA3F-A5B362C34BCE}" dt="2019-12-07T20:47:19.620" v="1537" actId="1076"/>
        <pc:sldMasterMkLst>
          <pc:docMk/>
          <pc:sldMasterMk cId="1714611395" sldId="2147483902"/>
        </pc:sldMasterMkLst>
        <pc:spChg chg="mod">
          <ac:chgData name="Snouffer, Jason" userId="bad89107-7b01-4281-8f8e-f684b6fb0db5" providerId="ADAL" clId="{7D900F04-39EC-461C-AA3F-A5B362C34BCE}" dt="2019-12-07T20:47:19.620" v="1537" actId="1076"/>
          <ac:spMkLst>
            <pc:docMk/>
            <pc:sldMasterMk cId="1714611395" sldId="2147483902"/>
            <ac:spMk id="2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A7154-0C72-45BF-B2B2-685E421393B1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45ECA-70EF-4309-9475-1E14DA82A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2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Myers Briggs is a personality classification framework based on a theory by Carl Jung where a person is assigned 1 of 2 opposing values in 4 categories to classify a person in 1 of the 16 possible personality types.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45ECA-70EF-4309-9475-1E14DA82AA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39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was hoping to find some interesting patterns when looking at a </a:t>
            </a:r>
            <a:r>
              <a:rPr lang="en-US" dirty="0" err="1"/>
              <a:t>redditor’s</a:t>
            </a:r>
            <a:r>
              <a:rPr lang="en-US" dirty="0"/>
              <a:t> followers.</a:t>
            </a:r>
          </a:p>
          <a:p>
            <a:endParaRPr lang="en-US" dirty="0"/>
          </a:p>
          <a:p>
            <a:r>
              <a:rPr lang="en-US" dirty="0"/>
              <a:t>Regardless of a Redditor’s predicted personality, the makeup of their followers largely stayed the same.</a:t>
            </a:r>
          </a:p>
          <a:p>
            <a:r>
              <a:rPr lang="en-US" dirty="0"/>
              <a:t>For the most part, follower makeup has the same distribution as the entire 25K </a:t>
            </a:r>
            <a:r>
              <a:rPr lang="en-US"/>
              <a:t>user group.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45ECA-70EF-4309-9475-1E14DA82AA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8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To build a model – I used a dataset available on Kaggle of 8000 people from a forum called </a:t>
            </a:r>
            <a:r>
              <a:rPr lang="en-US" dirty="0" err="1"/>
              <a:t>PersonalityCafe</a:t>
            </a:r>
            <a:r>
              <a:rPr lang="en-US" dirty="0"/>
              <a:t>. The dataset consisted the MBTI and 50 sentences that they posted to the forum.</a:t>
            </a:r>
          </a:p>
          <a:p>
            <a:endParaRPr lang="en-US" dirty="0"/>
          </a:p>
          <a:p>
            <a:r>
              <a:rPr lang="en-US" dirty="0"/>
              <a:t>- The dataset has a large bias toward Introverted </a:t>
            </a:r>
            <a:r>
              <a:rPr lang="en-US" dirty="0" err="1"/>
              <a:t>Intuitives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45ECA-70EF-4309-9475-1E14DA82AA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63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distribution per category is a little better, but is still not evenly distributed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instead of building 1 model to predict 1 out 16 types – I did 4 models each predicting 1 out of 2 opposing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45ECA-70EF-4309-9475-1E14DA82AA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09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TPOT is a really neat genetic algorithm for intelligently searching a tree for an optimum model, instead of a brute-force grid search.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45ECA-70EF-4309-9475-1E14DA82AA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44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So I decided to use model on Reddit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45ECA-70EF-4309-9475-1E14DA82AA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23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Majority of sample population is ESTP – </a:t>
            </a:r>
            <a:r>
              <a:rPr lang="en-US" dirty="0" err="1"/>
              <a:t>kinda</a:t>
            </a:r>
            <a:r>
              <a:rPr lang="en-US" dirty="0"/>
              <a:t> </a:t>
            </a:r>
            <a:r>
              <a:rPr lang="en-US" dirty="0" err="1"/>
              <a:t>amazining</a:t>
            </a:r>
            <a:r>
              <a:rPr lang="en-US" dirty="0"/>
              <a:t> – since only 1% of training data was ESTP</a:t>
            </a:r>
          </a:p>
          <a:p>
            <a:pPr marL="171450" indent="-171450">
              <a:buFontTx/>
              <a:buChar char="-"/>
            </a:pPr>
            <a:r>
              <a:rPr lang="en-US" dirty="0"/>
              <a:t>I expected a large bias toward INFP, INFJ, and INTP – while that is only true of Yoda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45ECA-70EF-4309-9475-1E14DA82AA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45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distribution has a lot of similarities with distribution of training set.</a:t>
            </a:r>
          </a:p>
          <a:p>
            <a:r>
              <a:rPr lang="en-US" dirty="0"/>
              <a:t>Distribution of Feelers verged greatly from training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45ECA-70EF-4309-9475-1E14DA82AA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60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Logistic Regression model outputs a score on how confident it is on a prediction. 50% is basically a coin toss, either way</a:t>
            </a:r>
          </a:p>
          <a:p>
            <a:endParaRPr lang="en-US" dirty="0"/>
          </a:p>
          <a:p>
            <a:r>
              <a:rPr lang="en-US" dirty="0"/>
              <a:t>E vs I model was almost always highly confident on its prediction, while J vs P sucked big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45ECA-70EF-4309-9475-1E14DA82AA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60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out weak predictions</a:t>
            </a:r>
          </a:p>
          <a:p>
            <a:r>
              <a:rPr lang="en-US" dirty="0"/>
              <a:t>If a user has a confidence value below 70% on any of its 4 predictions, I threw the user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45ECA-70EF-4309-9475-1E14DA82AA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9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3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5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40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014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64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81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13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3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8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4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6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5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0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2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0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1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11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  <p:sldLayoutId id="2147483917" r:id="rId15"/>
    <p:sldLayoutId id="2147483918" r:id="rId16"/>
    <p:sldLayoutId id="21474839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34.svg"/><Relationship Id="rId10" Type="http://schemas.openxmlformats.org/officeDocument/2006/relationships/image" Target="../media/image19.png"/><Relationship Id="rId4" Type="http://schemas.openxmlformats.org/officeDocument/2006/relationships/image" Target="../media/image33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sv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2.png"/><Relationship Id="rId7" Type="http://schemas.openxmlformats.org/officeDocument/2006/relationships/image" Target="../media/image22.sv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18.svg"/><Relationship Id="rId5" Type="http://schemas.openxmlformats.org/officeDocument/2006/relationships/image" Target="../media/image34.svg"/><Relationship Id="rId10" Type="http://schemas.openxmlformats.org/officeDocument/2006/relationships/image" Target="../media/image17.png"/><Relationship Id="rId4" Type="http://schemas.openxmlformats.org/officeDocument/2006/relationships/image" Target="../media/image33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02E6-38F3-43BA-AC03-965C9CD76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167" y="1769538"/>
            <a:ext cx="11097086" cy="1828801"/>
          </a:xfrm>
        </p:spPr>
        <p:txBody>
          <a:bodyPr>
            <a:normAutofit/>
          </a:bodyPr>
          <a:lstStyle/>
          <a:p>
            <a:r>
              <a:rPr lang="en-US" dirty="0"/>
              <a:t>A Machine Learning Approach to Myers-Briggs Personality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73733-8B6A-42E5-B9D5-F445C51A0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Snouffer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255531-4BFF-46D4-B070-E8885596B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358" b="28761"/>
          <a:stretch/>
        </p:blipFill>
        <p:spPr>
          <a:xfrm>
            <a:off x="7157439" y="5642046"/>
            <a:ext cx="4954662" cy="10842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C9E045-558C-4776-815E-6D0CCAE53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9" y="5019805"/>
            <a:ext cx="1290794" cy="16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1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D522-6E0E-4BD6-B179-4C3F5B996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Distribution in Reddit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2BDD-CF3E-464C-86D2-57AFDA459B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84" t="1885" r="4299" b="2087"/>
          <a:stretch/>
        </p:blipFill>
        <p:spPr>
          <a:xfrm>
            <a:off x="2643556" y="1066800"/>
            <a:ext cx="6904888" cy="548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D522-6E0E-4BD6-B179-4C3F5B996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model confidence per group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184742-15EA-4750-A459-FE508EC29E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1" t="3414" r="2441" b="7806"/>
          <a:stretch/>
        </p:blipFill>
        <p:spPr>
          <a:xfrm>
            <a:off x="1573852" y="1066800"/>
            <a:ext cx="9033648" cy="549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83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D522-6E0E-4BD6-B179-4C3F5B996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Adjusted Type Distribution in Reddit Data</a:t>
            </a:r>
          </a:p>
        </p:txBody>
      </p:sp>
      <p:pic>
        <p:nvPicPr>
          <p:cNvPr id="6" name="Picture 5" descr="A picture containing accessory, umbrella, text, map&#10;&#10;Description automatically generated">
            <a:extLst>
              <a:ext uri="{FF2B5EF4-FFF2-40B4-BE49-F238E27FC236}">
                <a16:creationId xmlns:a16="http://schemas.microsoft.com/office/drawing/2014/main" id="{7CFB0EB9-AD27-4F8A-A515-62A19CB9C7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72" t="5676" r="8489" b="12195"/>
          <a:stretch/>
        </p:blipFill>
        <p:spPr>
          <a:xfrm>
            <a:off x="5343119" y="1066800"/>
            <a:ext cx="6356195" cy="563238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FCB0916-D50B-4D65-A9D2-84E900E94A6D}"/>
              </a:ext>
            </a:extLst>
          </p:cNvPr>
          <p:cNvSpPr/>
          <p:nvPr/>
        </p:nvSpPr>
        <p:spPr>
          <a:xfrm>
            <a:off x="4442690" y="3515846"/>
            <a:ext cx="71978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C442954-9520-41DA-930B-2AF2341C49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1245" y="2303825"/>
            <a:ext cx="1461116" cy="14611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C0F88AC-D998-495F-B5FD-302A8BB210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48737" y="4510204"/>
            <a:ext cx="476866" cy="4503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F17FD4-9622-40BD-8151-98D5E300B4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620" y="2282640"/>
            <a:ext cx="3830430" cy="3200699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79DF0C20-5AF2-47AA-9349-339EE0328F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0870" y="3429000"/>
            <a:ext cx="994358" cy="994358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51348268-DCB6-47A3-8DAF-54CFD31938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43897" y="4302944"/>
            <a:ext cx="414520" cy="41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93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D522-6E0E-4BD6-B179-4C3F5B996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Adjusted Group Distribution in Reddit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E2FA88-8443-41D8-B6A0-6257D12D7A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6" t="4462" r="8277" b="5169"/>
          <a:stretch/>
        </p:blipFill>
        <p:spPr>
          <a:xfrm>
            <a:off x="5238757" y="1182389"/>
            <a:ext cx="6644599" cy="53302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BBC283-147C-42F9-A171-97C7B1F18F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84" t="1885" r="4299" b="2087"/>
          <a:stretch/>
        </p:blipFill>
        <p:spPr>
          <a:xfrm>
            <a:off x="292546" y="2092611"/>
            <a:ext cx="3805904" cy="302520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4BA4A99-B76C-4AFF-8944-A9454DDCBAC3}"/>
              </a:ext>
            </a:extLst>
          </p:cNvPr>
          <p:cNvSpPr/>
          <p:nvPr/>
        </p:nvSpPr>
        <p:spPr>
          <a:xfrm>
            <a:off x="4308709" y="3362898"/>
            <a:ext cx="71978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37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CE1F-E71C-432D-8712-FB4D1F202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Follower Makeup</a:t>
            </a:r>
          </a:p>
        </p:txBody>
      </p:sp>
      <p:pic>
        <p:nvPicPr>
          <p:cNvPr id="3" name="Picture 2" descr="[crop output image]">
            <a:extLst>
              <a:ext uri="{FF2B5EF4-FFF2-40B4-BE49-F238E27FC236}">
                <a16:creationId xmlns:a16="http://schemas.microsoft.com/office/drawing/2014/main" id="{E5D72EDF-2C63-4203-B51C-AAB40974E0A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961" y="1168111"/>
            <a:ext cx="6229350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053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CE1F-E71C-432D-8712-FB4D1F202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Highlighted Subreddit Patterns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7">
                <a:extLst>
                  <a:ext uri="{FF2B5EF4-FFF2-40B4-BE49-F238E27FC236}">
                    <a16:creationId xmlns:a16="http://schemas.microsoft.com/office/drawing/2014/main" id="{A7690EC4-F900-46F2-9040-68CF76D675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4488608"/>
                  </p:ext>
                </p:extLst>
              </p:nvPr>
            </p:nvGraphicFramePr>
            <p:xfrm>
              <a:off x="1609330" y="995835"/>
              <a:ext cx="8973339" cy="5642185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173441">
                      <a:extLst>
                        <a:ext uri="{9D8B030D-6E8A-4147-A177-3AD203B41FA5}">
                          <a16:colId xmlns:a16="http://schemas.microsoft.com/office/drawing/2014/main" val="1670719553"/>
                        </a:ext>
                      </a:extLst>
                    </a:gridCol>
                    <a:gridCol w="1549011">
                      <a:extLst>
                        <a:ext uri="{9D8B030D-6E8A-4147-A177-3AD203B41FA5}">
                          <a16:colId xmlns:a16="http://schemas.microsoft.com/office/drawing/2014/main" val="980492928"/>
                        </a:ext>
                      </a:extLst>
                    </a:gridCol>
                    <a:gridCol w="6250887">
                      <a:extLst>
                        <a:ext uri="{9D8B030D-6E8A-4147-A177-3AD203B41FA5}">
                          <a16:colId xmlns:a16="http://schemas.microsoft.com/office/drawing/2014/main" val="309775667"/>
                        </a:ext>
                      </a:extLst>
                    </a:gridCol>
                  </a:tblGrid>
                  <a:tr h="14183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AC002"/>
                              </a:solidFill>
                            </a:rPr>
                            <a:t>ESTP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AC002"/>
                              </a:solidFill>
                            </a:rPr>
                            <a:t>83.3%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>
                              <a:solidFill>
                                <a:srgbClr val="FAC002"/>
                              </a:solidFill>
                            </a:rPr>
                            <a:t>spooktober</a:t>
                          </a:r>
                          <a:endParaRPr lang="en-US" dirty="0">
                            <a:solidFill>
                              <a:srgbClr val="FAC002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9342352"/>
                      </a:ext>
                    </a:extLst>
                  </a:tr>
                  <a:tr h="1422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AC002"/>
                              </a:solidFill>
                            </a:rPr>
                            <a:t>INFJ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FAC00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FAC00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FAC002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b="0" dirty="0">
                              <a:solidFill>
                                <a:srgbClr val="FAC002"/>
                              </a:solidFill>
                            </a:rPr>
                            <a:t> or more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panose="020B0604020202020204" pitchFamily="34" charset="0"/>
                            <a:buNone/>
                          </a:pPr>
                          <a:r>
                            <a:rPr lang="en-US" dirty="0">
                              <a:solidFill>
                                <a:srgbClr val="FAC002"/>
                              </a:solidFill>
                            </a:rPr>
                            <a:t>Bible, </a:t>
                          </a:r>
                          <a:r>
                            <a:rPr lang="en-US" dirty="0" err="1">
                              <a:solidFill>
                                <a:srgbClr val="FAC002"/>
                              </a:solidFill>
                            </a:rPr>
                            <a:t>Cruciformity</a:t>
                          </a:r>
                          <a:r>
                            <a:rPr lang="en-US" dirty="0">
                              <a:solidFill>
                                <a:srgbClr val="FAC002"/>
                              </a:solidFill>
                            </a:rPr>
                            <a:t>, God, </a:t>
                          </a:r>
                          <a:r>
                            <a:rPr lang="en-US" dirty="0" err="1">
                              <a:solidFill>
                                <a:srgbClr val="FAC002"/>
                              </a:solidFill>
                            </a:rPr>
                            <a:t>OpenChristian</a:t>
                          </a:r>
                          <a:r>
                            <a:rPr lang="en-US" dirty="0">
                              <a:solidFill>
                                <a:srgbClr val="FAC002"/>
                              </a:solidFill>
                            </a:rPr>
                            <a:t>, </a:t>
                          </a:r>
                          <a:r>
                            <a:rPr lang="en-US" dirty="0" err="1">
                              <a:solidFill>
                                <a:srgbClr val="FAC002"/>
                              </a:solidFill>
                            </a:rPr>
                            <a:t>TLCSisterWives</a:t>
                          </a:r>
                          <a:endParaRPr lang="en-US" dirty="0">
                            <a:solidFill>
                              <a:srgbClr val="FAC002"/>
                            </a:solidFill>
                          </a:endParaRPr>
                        </a:p>
                        <a:p>
                          <a:pPr marL="0" indent="0" algn="l">
                            <a:buFont typeface="Arial" panose="020B0604020202020204" pitchFamily="34" charset="0"/>
                            <a:buNone/>
                          </a:pPr>
                          <a:endParaRPr lang="en-US" dirty="0">
                            <a:solidFill>
                              <a:srgbClr val="FAC002"/>
                            </a:solidFill>
                          </a:endParaRPr>
                        </a:p>
                        <a:p>
                          <a:pPr marL="0" indent="0" algn="l">
                            <a:buFont typeface="Arial" panose="020B0604020202020204" pitchFamily="34" charset="0"/>
                            <a:buNone/>
                          </a:pPr>
                          <a:r>
                            <a:rPr lang="en-US" dirty="0" err="1">
                              <a:solidFill>
                                <a:srgbClr val="FAC002"/>
                              </a:solidFill>
                            </a:rPr>
                            <a:t>SubSanctuary</a:t>
                          </a:r>
                          <a:endParaRPr lang="en-US" dirty="0">
                            <a:solidFill>
                              <a:srgbClr val="FAC002"/>
                            </a:solidFill>
                          </a:endParaRPr>
                        </a:p>
                        <a:p>
                          <a:pPr marL="0" indent="0" algn="l">
                            <a:buFont typeface="Arial" panose="020B0604020202020204" pitchFamily="34" charset="0"/>
                            <a:buNone/>
                          </a:pPr>
                          <a:endParaRPr lang="en-US" dirty="0">
                            <a:solidFill>
                              <a:srgbClr val="FAC002"/>
                            </a:solidFill>
                          </a:endParaRPr>
                        </a:p>
                        <a:p>
                          <a:pPr marL="0" indent="0" algn="l">
                            <a:buFont typeface="Arial" panose="020B0604020202020204" pitchFamily="34" charset="0"/>
                            <a:buNone/>
                          </a:pPr>
                          <a:r>
                            <a:rPr lang="en-US" dirty="0" err="1">
                              <a:solidFill>
                                <a:srgbClr val="FAC002"/>
                              </a:solidFill>
                            </a:rPr>
                            <a:t>AspiePartners</a:t>
                          </a:r>
                          <a:endParaRPr lang="en-US" dirty="0">
                            <a:solidFill>
                              <a:srgbClr val="FAC002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521953"/>
                      </a:ext>
                    </a:extLst>
                  </a:tr>
                  <a:tr h="13568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AC002"/>
                              </a:solidFill>
                            </a:rPr>
                            <a:t>INFP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AC002"/>
                              </a:solidFill>
                            </a:rPr>
                            <a:t>68%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>
                              <a:solidFill>
                                <a:srgbClr val="FAC002"/>
                              </a:solidFill>
                            </a:rPr>
                            <a:t>CatAndPlants</a:t>
                          </a:r>
                          <a:endParaRPr lang="en-US" dirty="0">
                            <a:solidFill>
                              <a:srgbClr val="FAC002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3610643"/>
                      </a:ext>
                    </a:extLst>
                  </a:tr>
                  <a:tr h="14039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AC002"/>
                              </a:solidFill>
                            </a:rPr>
                            <a:t>ENFP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AC002"/>
                              </a:solidFill>
                            </a:rPr>
                            <a:t>67%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rgbClr val="FAC002"/>
                              </a:solidFill>
                            </a:rPr>
                            <a:t>50PlusGW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140617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7">
                <a:extLst>
                  <a:ext uri="{FF2B5EF4-FFF2-40B4-BE49-F238E27FC236}">
                    <a16:creationId xmlns:a16="http://schemas.microsoft.com/office/drawing/2014/main" id="{A7690EC4-F900-46F2-9040-68CF76D675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4488608"/>
                  </p:ext>
                </p:extLst>
              </p:nvPr>
            </p:nvGraphicFramePr>
            <p:xfrm>
              <a:off x="1609330" y="995835"/>
              <a:ext cx="8973339" cy="5642185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173441">
                      <a:extLst>
                        <a:ext uri="{9D8B030D-6E8A-4147-A177-3AD203B41FA5}">
                          <a16:colId xmlns:a16="http://schemas.microsoft.com/office/drawing/2014/main" val="1670719553"/>
                        </a:ext>
                      </a:extLst>
                    </a:gridCol>
                    <a:gridCol w="1549011">
                      <a:extLst>
                        <a:ext uri="{9D8B030D-6E8A-4147-A177-3AD203B41FA5}">
                          <a16:colId xmlns:a16="http://schemas.microsoft.com/office/drawing/2014/main" val="980492928"/>
                        </a:ext>
                      </a:extLst>
                    </a:gridCol>
                    <a:gridCol w="6250887">
                      <a:extLst>
                        <a:ext uri="{9D8B030D-6E8A-4147-A177-3AD203B41FA5}">
                          <a16:colId xmlns:a16="http://schemas.microsoft.com/office/drawing/2014/main" val="309775667"/>
                        </a:ext>
                      </a:extLst>
                    </a:gridCol>
                  </a:tblGrid>
                  <a:tr h="14183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AC002"/>
                              </a:solidFill>
                            </a:rPr>
                            <a:t>ESTP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AC002"/>
                              </a:solidFill>
                            </a:rPr>
                            <a:t>83.3%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>
                              <a:solidFill>
                                <a:srgbClr val="FAC002"/>
                              </a:solidFill>
                            </a:rPr>
                            <a:t>spooktober</a:t>
                          </a:r>
                          <a:endParaRPr lang="en-US" dirty="0">
                            <a:solidFill>
                              <a:srgbClr val="FAC002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9342352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AC002"/>
                              </a:solidFill>
                            </a:rPr>
                            <a:t>INFJ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378" t="-99167" r="-405118" b="-18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panose="020B0604020202020204" pitchFamily="34" charset="0"/>
                            <a:buNone/>
                          </a:pPr>
                          <a:r>
                            <a:rPr lang="en-US" dirty="0">
                              <a:solidFill>
                                <a:srgbClr val="FAC002"/>
                              </a:solidFill>
                            </a:rPr>
                            <a:t>Bible, </a:t>
                          </a:r>
                          <a:r>
                            <a:rPr lang="en-US" dirty="0" err="1">
                              <a:solidFill>
                                <a:srgbClr val="FAC002"/>
                              </a:solidFill>
                            </a:rPr>
                            <a:t>Cruciformity</a:t>
                          </a:r>
                          <a:r>
                            <a:rPr lang="en-US" dirty="0">
                              <a:solidFill>
                                <a:srgbClr val="FAC002"/>
                              </a:solidFill>
                            </a:rPr>
                            <a:t>, God, </a:t>
                          </a:r>
                          <a:r>
                            <a:rPr lang="en-US" dirty="0" err="1">
                              <a:solidFill>
                                <a:srgbClr val="FAC002"/>
                              </a:solidFill>
                            </a:rPr>
                            <a:t>OpenChristian</a:t>
                          </a:r>
                          <a:r>
                            <a:rPr lang="en-US" dirty="0">
                              <a:solidFill>
                                <a:srgbClr val="FAC002"/>
                              </a:solidFill>
                            </a:rPr>
                            <a:t>, </a:t>
                          </a:r>
                          <a:r>
                            <a:rPr lang="en-US" dirty="0" err="1">
                              <a:solidFill>
                                <a:srgbClr val="FAC002"/>
                              </a:solidFill>
                            </a:rPr>
                            <a:t>TLCSisterWives</a:t>
                          </a:r>
                          <a:endParaRPr lang="en-US" dirty="0">
                            <a:solidFill>
                              <a:srgbClr val="FAC002"/>
                            </a:solidFill>
                          </a:endParaRPr>
                        </a:p>
                        <a:p>
                          <a:pPr marL="0" indent="0" algn="l">
                            <a:buFont typeface="Arial" panose="020B0604020202020204" pitchFamily="34" charset="0"/>
                            <a:buNone/>
                          </a:pPr>
                          <a:endParaRPr lang="en-US" dirty="0">
                            <a:solidFill>
                              <a:srgbClr val="FAC002"/>
                            </a:solidFill>
                          </a:endParaRPr>
                        </a:p>
                        <a:p>
                          <a:pPr marL="0" indent="0" algn="l">
                            <a:buFont typeface="Arial" panose="020B0604020202020204" pitchFamily="34" charset="0"/>
                            <a:buNone/>
                          </a:pPr>
                          <a:r>
                            <a:rPr lang="en-US" dirty="0" err="1">
                              <a:solidFill>
                                <a:srgbClr val="FAC002"/>
                              </a:solidFill>
                            </a:rPr>
                            <a:t>SubSanctuary</a:t>
                          </a:r>
                          <a:endParaRPr lang="en-US" dirty="0">
                            <a:solidFill>
                              <a:srgbClr val="FAC002"/>
                            </a:solidFill>
                          </a:endParaRPr>
                        </a:p>
                        <a:p>
                          <a:pPr marL="0" indent="0" algn="l">
                            <a:buFont typeface="Arial" panose="020B0604020202020204" pitchFamily="34" charset="0"/>
                            <a:buNone/>
                          </a:pPr>
                          <a:endParaRPr lang="en-US" dirty="0">
                            <a:solidFill>
                              <a:srgbClr val="FAC002"/>
                            </a:solidFill>
                          </a:endParaRPr>
                        </a:p>
                        <a:p>
                          <a:pPr marL="0" indent="0" algn="l">
                            <a:buFont typeface="Arial" panose="020B0604020202020204" pitchFamily="34" charset="0"/>
                            <a:buNone/>
                          </a:pPr>
                          <a:r>
                            <a:rPr lang="en-US" dirty="0" err="1">
                              <a:solidFill>
                                <a:srgbClr val="FAC002"/>
                              </a:solidFill>
                            </a:rPr>
                            <a:t>AspiePartners</a:t>
                          </a:r>
                          <a:endParaRPr lang="en-US" dirty="0">
                            <a:solidFill>
                              <a:srgbClr val="FAC002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521953"/>
                      </a:ext>
                    </a:extLst>
                  </a:tr>
                  <a:tr h="13568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AC002"/>
                              </a:solidFill>
                            </a:rPr>
                            <a:t>INFP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AC002"/>
                              </a:solidFill>
                            </a:rPr>
                            <a:t>68%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>
                              <a:solidFill>
                                <a:srgbClr val="FAC002"/>
                              </a:solidFill>
                            </a:rPr>
                            <a:t>CatAndPlants</a:t>
                          </a:r>
                          <a:endParaRPr lang="en-US" dirty="0">
                            <a:solidFill>
                              <a:srgbClr val="FAC002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3610643"/>
                      </a:ext>
                    </a:extLst>
                  </a:tr>
                  <a:tr h="14039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AC002"/>
                              </a:solidFill>
                            </a:rPr>
                            <a:t>ENFP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AC002"/>
                              </a:solidFill>
                            </a:rPr>
                            <a:t>67%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rgbClr val="FAC002"/>
                              </a:solidFill>
                            </a:rPr>
                            <a:t>50PlusGW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1406171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7C090D0-C78F-4D1D-B951-3B9C576B0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262" y="2673465"/>
            <a:ext cx="1219370" cy="121937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004CC09-6380-4CE6-97EC-DF49E8D5B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262" y="1224965"/>
            <a:ext cx="1219370" cy="121937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C7D7D5F-ACA9-4E41-9896-6A994B108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262" y="4046057"/>
            <a:ext cx="1219370" cy="121937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5BB24845-53FF-4911-B9B0-CCC4F7149D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7508" y="5648401"/>
            <a:ext cx="896878" cy="89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10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FBAA-7529-4B66-9AD6-006CBE68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Highlighted Subreddit Patterns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5A8B692F-7B1A-4F3C-9E4E-EE3038B91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139644"/>
              </p:ext>
            </p:extLst>
          </p:nvPr>
        </p:nvGraphicFramePr>
        <p:xfrm>
          <a:off x="1685426" y="1606820"/>
          <a:ext cx="8973339" cy="4272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72175">
                  <a:extLst>
                    <a:ext uri="{9D8B030D-6E8A-4147-A177-3AD203B41FA5}">
                      <a16:colId xmlns:a16="http://schemas.microsoft.com/office/drawing/2014/main" val="1670719553"/>
                    </a:ext>
                  </a:extLst>
                </a:gridCol>
                <a:gridCol w="750277">
                  <a:extLst>
                    <a:ext uri="{9D8B030D-6E8A-4147-A177-3AD203B41FA5}">
                      <a16:colId xmlns:a16="http://schemas.microsoft.com/office/drawing/2014/main" val="980492928"/>
                    </a:ext>
                  </a:extLst>
                </a:gridCol>
                <a:gridCol w="6250887">
                  <a:extLst>
                    <a:ext uri="{9D8B030D-6E8A-4147-A177-3AD203B41FA5}">
                      <a16:colId xmlns:a16="http://schemas.microsoft.com/office/drawing/2014/main" val="309775667"/>
                    </a:ext>
                  </a:extLst>
                </a:gridCol>
              </a:tblGrid>
              <a:tr h="13075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AC002"/>
                          </a:solidFill>
                        </a:rPr>
                        <a:t>INTP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AC002"/>
                          </a:solidFill>
                        </a:rPr>
                        <a:t>72%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AC002"/>
                          </a:solidFill>
                        </a:rPr>
                        <a:t>NorthKoreaPics</a:t>
                      </a:r>
                      <a:endParaRPr lang="en-US" dirty="0">
                        <a:solidFill>
                          <a:srgbClr val="FAC00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342352"/>
                  </a:ext>
                </a:extLst>
              </a:tr>
              <a:tr h="15147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AC002"/>
                          </a:solidFill>
                        </a:rPr>
                        <a:t>ENTP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AC002"/>
                          </a:solidFill>
                        </a:rPr>
                        <a:t>63%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dirty="0" err="1">
                          <a:solidFill>
                            <a:srgbClr val="FAC002"/>
                          </a:solidFill>
                        </a:rPr>
                        <a:t>AmatuerFights</a:t>
                      </a:r>
                      <a:endParaRPr lang="en-US" dirty="0">
                        <a:solidFill>
                          <a:srgbClr val="FAC00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21953"/>
                  </a:ext>
                </a:extLst>
              </a:tr>
              <a:tr h="14501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AC002"/>
                          </a:solidFill>
                        </a:rPr>
                        <a:t>ISTP / ESTP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AC002"/>
                          </a:solidFill>
                        </a:rPr>
                        <a:t>A lot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AC002"/>
                          </a:solidFill>
                        </a:rPr>
                        <a:t>Video game related sub-</a:t>
                      </a:r>
                      <a:r>
                        <a:rPr lang="en-US" dirty="0" err="1">
                          <a:solidFill>
                            <a:srgbClr val="FAC002"/>
                          </a:solidFill>
                        </a:rPr>
                        <a:t>reddits</a:t>
                      </a:r>
                      <a:endParaRPr lang="en-US" dirty="0">
                        <a:solidFill>
                          <a:srgbClr val="FAC00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610643"/>
                  </a:ext>
                </a:extLst>
              </a:tr>
            </a:tbl>
          </a:graphicData>
        </a:graphic>
      </p:graphicFrame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C6468F6-4413-4380-BAE1-8587FB3DE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844" y="1714867"/>
            <a:ext cx="1219370" cy="1219370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26C4602-82A8-45CA-8ADA-9BE5B275B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844" y="3197320"/>
            <a:ext cx="1219370" cy="121937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EA9DFEF-833A-41FB-B42D-FED62088EF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331" r="18555"/>
          <a:stretch/>
        </p:blipFill>
        <p:spPr>
          <a:xfrm>
            <a:off x="2678529" y="4730196"/>
            <a:ext cx="757400" cy="1219370"/>
          </a:xfrm>
          <a:prstGeom prst="rect">
            <a:avLst/>
          </a:prstGeom>
        </p:spPr>
      </p:pic>
      <p:pic>
        <p:nvPicPr>
          <p:cNvPr id="7" name="Picture 6" descr="A picture containing mug&#10;&#10;Description automatically generated">
            <a:extLst>
              <a:ext uri="{FF2B5EF4-FFF2-40B4-BE49-F238E27FC236}">
                <a16:creationId xmlns:a16="http://schemas.microsoft.com/office/drawing/2014/main" id="{EE0518E2-DA34-4C80-9D0C-82DAEEBE51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664" r="15148"/>
          <a:stretch/>
        </p:blipFill>
        <p:spPr>
          <a:xfrm>
            <a:off x="1766247" y="4730196"/>
            <a:ext cx="831461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45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7103B-459F-4129-9326-6D27B47F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next?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4E747-152C-4BB8-92B9-F2C63E2E2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19225"/>
            <a:ext cx="10353762" cy="4371975"/>
          </a:xfrm>
        </p:spPr>
        <p:txBody>
          <a:bodyPr/>
          <a:lstStyle/>
          <a:p>
            <a:r>
              <a:rPr lang="en-US" dirty="0"/>
              <a:t>Address the confidence variance</a:t>
            </a:r>
          </a:p>
          <a:p>
            <a:pPr lvl="1"/>
            <a:r>
              <a:rPr lang="en-US" dirty="0"/>
              <a:t>For simplicity’s sake, I stuck with Logistic Regression (global optimum) for all 4 models.</a:t>
            </a:r>
          </a:p>
          <a:p>
            <a:pPr lvl="1"/>
            <a:r>
              <a:rPr lang="en-US" dirty="0"/>
              <a:t>TPOT arrived at different local optimums for each of the 4 groups.</a:t>
            </a:r>
          </a:p>
          <a:p>
            <a:pPr lvl="2"/>
            <a:r>
              <a:rPr lang="en-US" dirty="0"/>
              <a:t>E vs I: Ensemble of Extreme Random Forest &amp; KNN</a:t>
            </a:r>
          </a:p>
          <a:p>
            <a:pPr lvl="2"/>
            <a:r>
              <a:rPr lang="en-US" dirty="0"/>
              <a:t>S vs N: Ensemble of Extreme Random Forest &amp; Linear Support Vector Machine</a:t>
            </a:r>
          </a:p>
          <a:p>
            <a:pPr lvl="2"/>
            <a:r>
              <a:rPr lang="en-US" dirty="0"/>
              <a:t>T vs F: Logistic Regression (why is confidence so low in this group, when global optimum == local optimum)</a:t>
            </a:r>
          </a:p>
          <a:p>
            <a:pPr lvl="2"/>
            <a:r>
              <a:rPr lang="en-US" dirty="0"/>
              <a:t>J vs P: Linear Support Vector Machine</a:t>
            </a:r>
          </a:p>
          <a:p>
            <a:pPr lvl="1"/>
            <a:r>
              <a:rPr lang="en-US" dirty="0"/>
              <a:t>Ensemble </a:t>
            </a:r>
            <a:r>
              <a:rPr lang="en-US"/>
              <a:t>approach should </a:t>
            </a:r>
            <a:r>
              <a:rPr lang="en-US" dirty="0"/>
              <a:t>reduce variance.</a:t>
            </a:r>
          </a:p>
          <a:p>
            <a:r>
              <a:rPr lang="en-US" dirty="0"/>
              <a:t>Can an exhaustive TPOT search arrive at a global optimum?</a:t>
            </a:r>
          </a:p>
          <a:p>
            <a:pPr lvl="1"/>
            <a:r>
              <a:rPr lang="en-US" dirty="0"/>
              <a:t>Are RNNs, CNNs, or LSTMs the inevitable solution to this problem space?</a:t>
            </a:r>
          </a:p>
        </p:txBody>
      </p:sp>
    </p:spTree>
    <p:extLst>
      <p:ext uri="{BB962C8B-B14F-4D97-AF65-F5344CB8AC3E}">
        <p14:creationId xmlns:p14="http://schemas.microsoft.com/office/powerpoint/2010/main" val="228035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2441B32-334B-42FD-BFCC-A82678AEBA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5" t="5210" r="2899" b="6349"/>
          <a:stretch/>
        </p:blipFill>
        <p:spPr>
          <a:xfrm>
            <a:off x="337351" y="1857657"/>
            <a:ext cx="5140171" cy="36218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292E849-9D21-494D-A794-3A63658379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557" t="16842" r="13330" b="5805"/>
          <a:stretch/>
        </p:blipFill>
        <p:spPr>
          <a:xfrm>
            <a:off x="6427433" y="2027232"/>
            <a:ext cx="5515992" cy="3282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0E266E-5EE0-403D-A837-B3EB1A85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Myers-Briggs Personality Types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BE3B100-571A-4046-AF24-DD70BCBCECBD}"/>
              </a:ext>
            </a:extLst>
          </p:cNvPr>
          <p:cNvSpPr/>
          <p:nvPr/>
        </p:nvSpPr>
        <p:spPr>
          <a:xfrm>
            <a:off x="5592583" y="3341830"/>
            <a:ext cx="71978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3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8A8AF-478F-4382-8F87-7B666828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01775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MBTI Types as Star Wars characters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D14EBD-BE1C-4950-97FB-3DDD9BD49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43" b="4928"/>
          <a:stretch/>
        </p:blipFill>
        <p:spPr>
          <a:xfrm>
            <a:off x="5270839" y="554600"/>
            <a:ext cx="5768358" cy="574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6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66043-17BC-4A27-AB50-4627F49E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Distribution in Training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A35AC-95A4-40D7-AA36-5FF4914354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6" t="7249" r="1988" b="7639"/>
          <a:stretch/>
        </p:blipFill>
        <p:spPr>
          <a:xfrm>
            <a:off x="1078962" y="1228725"/>
            <a:ext cx="10034076" cy="529053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BC64A8C-4281-4538-ADC6-A4F2AE5386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8868" y="1451499"/>
            <a:ext cx="457200" cy="45720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8341F5D-A752-4E7B-AA7F-84692F681D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8203" y="2414701"/>
            <a:ext cx="457201" cy="45720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0C9522F-17E9-4426-A4AD-91127561C2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42957" y="2780557"/>
            <a:ext cx="457201" cy="45720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616A91F-453F-4F3B-8D03-A3187A472C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24320" y="3509420"/>
            <a:ext cx="320218" cy="302429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8FCAC93C-EEF4-4476-B769-FD87A275E0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79994" y="4464002"/>
            <a:ext cx="457201" cy="457201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D545C9A2-0FB1-462D-9B14-0A03FDA546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72253" y="4532492"/>
            <a:ext cx="320219" cy="32021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58A2867-627C-4687-9595-54B6B5314B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900104" y="5375752"/>
            <a:ext cx="507045" cy="50704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E0A9679-4C69-4C5D-A395-10F87494552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19194" y="5629274"/>
            <a:ext cx="320219" cy="32021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7FCD0A8-4394-4C1D-86C2-4F3C1317F04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178128" y="565419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66043-17BC-4A27-AB50-4627F49E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Distribution in Training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F92E14-B90D-402A-A43D-8C2CB6A706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53" t="3796" r="5818" b="2975"/>
          <a:stretch/>
        </p:blipFill>
        <p:spPr>
          <a:xfrm>
            <a:off x="2832567" y="1324928"/>
            <a:ext cx="6526866" cy="510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00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4BE798-2DE4-406B-BBD0-FD426C22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classifier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A8F40-418D-4AEE-B2F1-EFA11EA2A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52525"/>
            <a:ext cx="10353762" cy="5191125"/>
          </a:xfrm>
        </p:spPr>
        <p:txBody>
          <a:bodyPr>
            <a:normAutofit/>
          </a:bodyPr>
          <a:lstStyle/>
          <a:p>
            <a:r>
              <a:rPr lang="en-US" dirty="0"/>
              <a:t>Training data was transformed into TF-IDF feature vector</a:t>
            </a:r>
          </a:p>
          <a:p>
            <a:r>
              <a:rPr lang="en-US" dirty="0"/>
              <a:t>Dimensionality reduction</a:t>
            </a:r>
          </a:p>
          <a:p>
            <a:pPr lvl="1"/>
            <a:r>
              <a:rPr lang="en-US" dirty="0"/>
              <a:t>Latent semantic analysis</a:t>
            </a:r>
          </a:p>
          <a:p>
            <a:pPr lvl="1"/>
            <a:r>
              <a:rPr lang="en-US" dirty="0"/>
              <a:t>Chi-squared score computed and K-highest scores selected as features (k = 100)</a:t>
            </a:r>
          </a:p>
          <a:p>
            <a:r>
              <a:rPr lang="en-US" dirty="0"/>
              <a:t>Z-score normalization</a:t>
            </a:r>
          </a:p>
          <a:p>
            <a:r>
              <a:rPr lang="en-US" dirty="0">
                <a:effectLst/>
              </a:rPr>
              <a:t>Tree-Based Pipeline Optimization (TPOT) used to find optimum classification algorithm</a:t>
            </a:r>
            <a:endParaRPr lang="en-US" dirty="0"/>
          </a:p>
          <a:p>
            <a:r>
              <a:rPr lang="en-US" dirty="0"/>
              <a:t>4 Logistic Regression models trained</a:t>
            </a:r>
          </a:p>
          <a:p>
            <a:pPr lvl="1"/>
            <a:r>
              <a:rPr lang="en-US" dirty="0"/>
              <a:t>Extravert vs Introvert</a:t>
            </a:r>
          </a:p>
          <a:p>
            <a:pPr lvl="1"/>
            <a:r>
              <a:rPr lang="en-US" dirty="0"/>
              <a:t>Sensing vs Intuition</a:t>
            </a:r>
          </a:p>
          <a:p>
            <a:pPr lvl="1"/>
            <a:r>
              <a:rPr lang="en-US" dirty="0"/>
              <a:t>Thinking vs Feeling</a:t>
            </a:r>
          </a:p>
          <a:p>
            <a:pPr lvl="1"/>
            <a:r>
              <a:rPr lang="en-US" dirty="0"/>
              <a:t>Judging vs Perceiving</a:t>
            </a:r>
          </a:p>
          <a:p>
            <a:r>
              <a:rPr lang="en-US" dirty="0"/>
              <a:t>During prediction, each sentence needs to be classified 4x to determine MBTI</a:t>
            </a:r>
          </a:p>
        </p:txBody>
      </p:sp>
    </p:spTree>
    <p:extLst>
      <p:ext uri="{BB962C8B-B14F-4D97-AF65-F5344CB8AC3E}">
        <p14:creationId xmlns:p14="http://schemas.microsoft.com/office/powerpoint/2010/main" val="124982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5EA9-EC63-4074-9406-00A585AA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Test Drive: Donald J Trump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FF4DD-F5F8-46A1-9557-C5CF0F2AA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605" y="1661428"/>
            <a:ext cx="8327859" cy="4816843"/>
          </a:xfrm>
        </p:spPr>
        <p:txBody>
          <a:bodyPr/>
          <a:lstStyle/>
          <a:p>
            <a:r>
              <a:rPr lang="en-US" dirty="0"/>
              <a:t>Personality Pathways Journal predicts somewhere between ESTJ and ESTP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My classifier prediction:</a:t>
            </a:r>
          </a:p>
          <a:p>
            <a:pPr lvl="1"/>
            <a:r>
              <a:rPr lang="en-US" b="1" dirty="0"/>
              <a:t>E</a:t>
            </a:r>
            <a:r>
              <a:rPr lang="en-US" dirty="0"/>
              <a:t>xtravert (99.91%)</a:t>
            </a:r>
          </a:p>
          <a:p>
            <a:pPr lvl="1"/>
            <a:r>
              <a:rPr lang="en-US" dirty="0" err="1"/>
              <a:t>i</a:t>
            </a:r>
            <a:r>
              <a:rPr lang="en-US" b="1" dirty="0" err="1"/>
              <a:t>N</a:t>
            </a:r>
            <a:r>
              <a:rPr lang="en-US" dirty="0" err="1"/>
              <a:t>tuitive</a:t>
            </a:r>
            <a:r>
              <a:rPr lang="en-US" dirty="0"/>
              <a:t> (71.78%)</a:t>
            </a:r>
          </a:p>
          <a:p>
            <a:pPr lvl="1"/>
            <a:r>
              <a:rPr lang="en-US" b="1" dirty="0"/>
              <a:t>T</a:t>
            </a:r>
            <a:r>
              <a:rPr lang="en-US" dirty="0"/>
              <a:t>hinking (64.55%)</a:t>
            </a:r>
          </a:p>
          <a:p>
            <a:pPr lvl="1"/>
            <a:r>
              <a:rPr lang="en-US" b="1" dirty="0"/>
              <a:t>J</a:t>
            </a:r>
            <a:r>
              <a:rPr lang="en-US" dirty="0"/>
              <a:t>udging (75.98%)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8BA503-A1D2-4B21-AC7F-4FD4C21CD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1" t="3231" r="645"/>
          <a:stretch/>
        </p:blipFill>
        <p:spPr>
          <a:xfrm>
            <a:off x="2559603" y="2132612"/>
            <a:ext cx="1523153" cy="16066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DABEBE-EBA8-4EE2-A003-5743364A3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65" t="8794" r="8497" b="5913"/>
          <a:stretch/>
        </p:blipFill>
        <p:spPr>
          <a:xfrm>
            <a:off x="6689018" y="2129845"/>
            <a:ext cx="1592922" cy="1609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3A38E3-C5ED-4989-AB9B-C172AE2A54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375" b="7628"/>
          <a:stretch/>
        </p:blipFill>
        <p:spPr>
          <a:xfrm>
            <a:off x="4355927" y="2129845"/>
            <a:ext cx="2059920" cy="1606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2EFE2A-C4FF-44B1-B8D9-CAAA91E64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5887" y="4411673"/>
            <a:ext cx="1406548" cy="199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9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4BE798-2DE4-406B-BBD0-FD426C22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Reddit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A8F40-418D-4AEE-B2F1-EFA11EA2A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52525"/>
            <a:ext cx="10353762" cy="5191125"/>
          </a:xfrm>
        </p:spPr>
        <p:txBody>
          <a:bodyPr>
            <a:normAutofit/>
          </a:bodyPr>
          <a:lstStyle/>
          <a:p>
            <a:r>
              <a:rPr lang="en-US" dirty="0"/>
              <a:t>Used PRAW, a Python library that wraps the Reddit REST API.</a:t>
            </a:r>
          </a:p>
          <a:p>
            <a:r>
              <a:rPr lang="en-US" dirty="0"/>
              <a:t>From the top 25 most active subreddits, I downloaded 25K users (</a:t>
            </a:r>
            <a:r>
              <a:rPr lang="en-US" dirty="0" err="1"/>
              <a:t>redditors</a:t>
            </a:r>
            <a:r>
              <a:rPr lang="en-US" dirty="0"/>
              <a:t>) and a 100 of their comments.</a:t>
            </a:r>
          </a:p>
          <a:p>
            <a:r>
              <a:rPr lang="en-US" dirty="0"/>
              <a:t>Data was persisted and indexed into </a:t>
            </a:r>
            <a:r>
              <a:rPr lang="en-US" dirty="0" err="1"/>
              <a:t>ElasticSearch</a:t>
            </a:r>
            <a:endParaRPr lang="en-US" dirty="0"/>
          </a:p>
          <a:p>
            <a:r>
              <a:rPr lang="en-US" dirty="0"/>
              <a:t>Classification took about 70 hours when scaled across a 40 core HPCC</a:t>
            </a:r>
          </a:p>
          <a:p>
            <a:r>
              <a:rPr lang="en-US" dirty="0"/>
              <a:t>Classified 100 followers for a random sample of 1000 </a:t>
            </a:r>
            <a:r>
              <a:rPr lang="en-US" dirty="0" err="1"/>
              <a:t>redditors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2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D522-6E0E-4BD6-B179-4C3F5B996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Distribution in Reddit Data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3E17FE1-DE7C-49FD-8487-26583421F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70" t="6331" r="6204" b="15825"/>
          <a:stretch/>
        </p:blipFill>
        <p:spPr>
          <a:xfrm>
            <a:off x="2732950" y="1066800"/>
            <a:ext cx="6715452" cy="553713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EF5C99E-32A0-4966-8A52-41503C124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1967884"/>
            <a:ext cx="1461116" cy="146111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E672C69-D970-4EC5-A9BE-F0D72E5534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26558" y="3555352"/>
            <a:ext cx="1461115" cy="146111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9E05330-8DE2-487A-B9B3-D2C6792AAE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95515" y="4692413"/>
            <a:ext cx="1461114" cy="146111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69F9299-E3C6-434D-B53F-493FA37DB7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09194" y="4659167"/>
            <a:ext cx="756635" cy="714600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223C8CD7-D846-4D4E-ACA8-E5E6B2DBCB7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07403" y="4078649"/>
            <a:ext cx="414520" cy="41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40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EDEF0C3ACE53438953F24BA2ED7466" ma:contentTypeVersion="5" ma:contentTypeDescription="Create a new document." ma:contentTypeScope="" ma:versionID="f217ae38baa6d77b6c062363af5650f7">
  <xsd:schema xmlns:xsd="http://www.w3.org/2001/XMLSchema" xmlns:xs="http://www.w3.org/2001/XMLSchema" xmlns:p="http://schemas.microsoft.com/office/2006/metadata/properties" xmlns:ns3="28f05886-ad21-4100-8acd-0e6da8706463" xmlns:ns4="940cd430-3dcb-41ac-9099-8c565d933815" targetNamespace="http://schemas.microsoft.com/office/2006/metadata/properties" ma:root="true" ma:fieldsID="e05206e6bb183571a812f9d972b7452c" ns3:_="" ns4:_="">
    <xsd:import namespace="28f05886-ad21-4100-8acd-0e6da8706463"/>
    <xsd:import namespace="940cd430-3dcb-41ac-9099-8c565d93381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f05886-ad21-4100-8acd-0e6da87064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0cd430-3dcb-41ac-9099-8c565d93381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D4B262-0001-4E77-81A9-8A39234136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f05886-ad21-4100-8acd-0e6da8706463"/>
    <ds:schemaRef ds:uri="940cd430-3dcb-41ac-9099-8c565d9338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D9008D-A8CF-4150-A864-14081942DA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FB6F5A-51FF-453E-B0D4-10125F357175}">
  <ds:schemaRefs>
    <ds:schemaRef ds:uri="940cd430-3dcb-41ac-9099-8c565d933815"/>
    <ds:schemaRef ds:uri="http://purl.org/dc/elements/1.1/"/>
    <ds:schemaRef ds:uri="http://schemas.microsoft.com/office/2006/documentManagement/types"/>
    <ds:schemaRef ds:uri="28f05886-ad21-4100-8acd-0e6da870646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392</TotalTime>
  <Words>769</Words>
  <Application>Microsoft Office PowerPoint</Application>
  <PresentationFormat>Widescreen</PresentationFormat>
  <Paragraphs>113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 2</vt:lpstr>
      <vt:lpstr>Slate</vt:lpstr>
      <vt:lpstr>A Machine Learning Approach to Myers-Briggs Personality Classification</vt:lpstr>
      <vt:lpstr>Myers-Briggs Personality Types</vt:lpstr>
      <vt:lpstr>MBTI Types as Star Wars characters</vt:lpstr>
      <vt:lpstr>Type Distribution in Training Data</vt:lpstr>
      <vt:lpstr>Group Distribution in Training Data</vt:lpstr>
      <vt:lpstr>Training a classifier</vt:lpstr>
      <vt:lpstr>Classifier Test Drive: Donald J Trump</vt:lpstr>
      <vt:lpstr>Scraping Reddit Data</vt:lpstr>
      <vt:lpstr>Type Distribution in Reddit Data</vt:lpstr>
      <vt:lpstr>Group Distribution in Reddit Data</vt:lpstr>
      <vt:lpstr>Average model confidence per group</vt:lpstr>
      <vt:lpstr>Adjusted Type Distribution in Reddit Data</vt:lpstr>
      <vt:lpstr>Adjusted Group Distribution in Reddit Data</vt:lpstr>
      <vt:lpstr>Follower Makeup</vt:lpstr>
      <vt:lpstr>Highlighted Subreddit Patterns</vt:lpstr>
      <vt:lpstr>Highlighted Subreddit Patterns</vt:lpstr>
      <vt:lpstr>What is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Snouffer, Jason</dc:creator>
  <cp:lastModifiedBy>Snouffer, Jason</cp:lastModifiedBy>
  <cp:revision>11</cp:revision>
  <dcterms:created xsi:type="dcterms:W3CDTF">2019-11-29T19:39:59Z</dcterms:created>
  <dcterms:modified xsi:type="dcterms:W3CDTF">2019-12-10T22:04:48Z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0x010100FFEDEF0C3ACE53438953F24BA2ED7466</vt:lpwstr>
  </property>
</Properties>
</file>