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10D04F-90BC-4953-9814-98FD7B302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021DAC-416F-4279-B053-A8927CDF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36A163-BEB6-42B0-8789-0BDF1EED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8C6965-83B6-49FA-8ADA-9436D7F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FAB308-AD57-40A0-96DA-101FAB4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A9D3F-6F3D-40CA-9615-34AB2138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3E28F7-A209-44AF-8531-B4A41023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22106A-DB2E-4ADB-B78B-650692E3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112540-5086-4BBD-9DEE-D3C793C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54DC87-745D-4DD9-A946-C0C1EF9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3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C93438E-5943-45B0-B80C-A6EECA676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07169E-A4B3-44BD-8085-47B0E6CC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79781A-A785-4FA6-9433-FAA13A32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2B3915-7628-4623-B2DD-E9499153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BB135D-01B0-4E49-B72F-92F5D3F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8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A2299-6ABC-432C-B348-601DAF24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CD02E-2159-44D0-A496-115DA020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411AD7-537A-474B-AA2C-8470D0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476D9-602E-4125-9A8B-A5E51DB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34D19F-75EB-49C5-8256-970D85C8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D6747-5070-48AA-9A57-5B11B048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CE57-E2DC-4FAF-89BA-685C0763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A3EDAB-412E-44B0-A189-EC20325C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85A7CD-43B7-4526-A0E1-DA7F6B49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C939F4-523A-4638-80CC-301CF293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D7462-5D4E-474A-ABD4-FEA76D4B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A4E7EA-42EF-4E2E-8CD9-F1A5EFA3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A0F02A-FA43-4CD6-86A1-D1351C27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E750DA-D9A5-4336-BEF9-16FC0F67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569CF6-3A06-414F-9E8C-3CE5031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9FFB9A-7B3F-472C-A0C0-B84A2E5B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48AEF6-09B4-4287-8DAA-8AC76474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21F350-7FBA-4C1B-A65C-41020D76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AFB2586-6BFE-4898-A636-4047484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8C17B9D-F86A-4A72-941A-851D9398C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E1165D6-7595-4146-BE8A-0A3A10BC9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E582FFC-793D-4CFD-87E5-BB290161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E996B14-0E40-46E9-B3F5-7D6827E8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D0DC83-6167-4536-995B-0908E79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857BC7-F9FE-410E-B6C6-FE403D4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E28AB26-F960-4CC1-A7F3-A34031A0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6D11BD-B834-4A6D-8FBD-B6A3A182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13B154-CE80-4504-B186-B3988E4A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79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2A72297-ED29-4D89-ACF5-A9A13672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A398403-324B-4AD2-AF3E-A1D92774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3F50B4-71E1-4DE2-B3DD-6A06AA87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8AC69E-E04E-494F-AD41-350BD366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005740-036B-426E-B082-DD59616C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AADFD75-FDFF-4525-B6B0-37D5F2E3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E94459-6F23-4BDC-87DC-3212407A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CC937B0-D985-4F6B-A528-AB4ACD82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8AB3E7-E055-4C0E-A70B-8909A087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D49C50-A613-46E1-AA6F-81B15F17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2916A89-64DF-46A8-90F6-4D84BCE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CA80C8-C577-43E5-875B-F8990124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45FF74-FAD1-4F81-A6AA-47E28ABF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34D032-4FB6-4C65-B13B-BCAA9D94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654BB3-EB3E-41C3-8B08-4DCB465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6DB591-1E13-4289-BD27-2C1D2B62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DE142C-4C21-41A8-813C-6922259C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A178C2-E11E-4B12-94F0-74D0EAED8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810A-CBFC-4841-A5BE-B5CF24D25D8A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BCFF09-D4B7-4014-80B4-F5048FE58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A28908-6DF2-4F61-85D0-1844E10A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5392-A99D-4216-9DA3-9B90C65FC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nowacki/serverless-wiki-crawler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gorithmia.com/serverless-comput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less.com/framework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EFC29F-B2C7-4EFC-93A9-7066D3D4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Serverless Approach to Working with 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970630-F032-49F6-A837-6EE50CFEF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Nowacki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25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002C02-86E1-4370-80FC-B9F1C7D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F71DA0D-F63A-44D4-B971-B3AF94A59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"/>
          <a:stretch/>
        </p:blipFill>
        <p:spPr>
          <a:xfrm>
            <a:off x="2169992" y="1739998"/>
            <a:ext cx="1811598" cy="447431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1AB22FE-8112-4F7C-BAF2-DE3EC516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97" y="1739998"/>
            <a:ext cx="1757006" cy="336154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1E2CAC9-CBC0-4DF1-AE47-341F226F6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900" y="1739998"/>
            <a:ext cx="1711497" cy="21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BF47F-DC92-4FAC-93D4-2768E19F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data from the Internets</a:t>
            </a:r>
          </a:p>
        </p:txBody>
      </p:sp>
      <p:pic>
        <p:nvPicPr>
          <p:cNvPr id="7174" name="Picture 6" descr="Podobny obraz">
            <a:extLst>
              <a:ext uri="{FF2B5EF4-FFF2-40B4-BE49-F238E27FC236}">
                <a16:creationId xmlns:a16="http://schemas.microsoft.com/office/drawing/2014/main" id="{085C9B97-2D93-42AB-995A-598A8D4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54" y="1890215"/>
            <a:ext cx="4316175" cy="41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Znalezione obrazy dla zapytania api">
            <a:extLst>
              <a:ext uri="{FF2B5EF4-FFF2-40B4-BE49-F238E27FC236}">
                <a16:creationId xmlns:a16="http://schemas.microsoft.com/office/drawing/2014/main" id="{7425B133-ACA4-459D-9567-D4910451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54" y="1413914"/>
            <a:ext cx="5028063" cy="50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odobny obraz">
            <a:extLst>
              <a:ext uri="{FF2B5EF4-FFF2-40B4-BE49-F238E27FC236}">
                <a16:creationId xmlns:a16="http://schemas.microsoft.com/office/drawing/2014/main" id="{CEBC044C-B040-47F1-8204-A82FB5597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11815" r="10179" b="12643"/>
          <a:stretch/>
        </p:blipFill>
        <p:spPr bwMode="auto">
          <a:xfrm>
            <a:off x="8454787" y="2297039"/>
            <a:ext cx="3446061" cy="32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399A80-15AB-4528-8C8A-2E39C336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43AAC35-970E-4B24-B3FA-B02D3F89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9039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Get event data from </a:t>
            </a:r>
            <a:r>
              <a:rPr lang="en-GB" dirty="0" err="1"/>
              <a:t>Wikipedias</a:t>
            </a:r>
            <a:r>
              <a:rPr lang="en-GB" dirty="0"/>
              <a:t> main page, in particular news.</a:t>
            </a:r>
          </a:p>
          <a:p>
            <a:pPr marL="0" indent="0">
              <a:buNone/>
            </a:pPr>
            <a:r>
              <a:rPr lang="en-GB" dirty="0"/>
              <a:t>Save extracted data to JSON file and a record in a database. Data should be pulled daily.</a:t>
            </a:r>
          </a:p>
        </p:txBody>
      </p:sp>
      <p:pic>
        <p:nvPicPr>
          <p:cNvPr id="8194" name="Picture 2" descr="Znalezione obrazy dla zapytania wikipedia logo">
            <a:extLst>
              <a:ext uri="{FF2B5EF4-FFF2-40B4-BE49-F238E27FC236}">
                <a16:creationId xmlns:a16="http://schemas.microsoft.com/office/drawing/2014/main" id="{89233DAE-90C0-48A5-91B0-40E4DF0C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722" y="1786033"/>
            <a:ext cx="4652228" cy="42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0CF6-4DB3-4552-A8DB-8FBFBB52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- architecture</a:t>
            </a:r>
          </a:p>
        </p:txBody>
      </p:sp>
      <p:pic>
        <p:nvPicPr>
          <p:cNvPr id="8" name="Picture 2" descr="Znalezione obrazy dla zapytania wikipedia logo">
            <a:extLst>
              <a:ext uri="{FF2B5EF4-FFF2-40B4-BE49-F238E27FC236}">
                <a16:creationId xmlns:a16="http://schemas.microsoft.com/office/drawing/2014/main" id="{B8694496-1289-4E7F-8AF1-4797F00F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39" y="2894623"/>
            <a:ext cx="2167676" cy="1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59">
            <a:extLst>
              <a:ext uri="{FF2B5EF4-FFF2-40B4-BE49-F238E27FC236}">
                <a16:creationId xmlns:a16="http://schemas.microsoft.com/office/drawing/2014/main" id="{42998BA7-9600-4962-A15B-3E27CB824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3211" y="3186446"/>
            <a:ext cx="1425577" cy="1781971"/>
          </a:xfrm>
          <a:prstGeom prst="rect">
            <a:avLst/>
          </a:prstGeom>
        </p:spPr>
      </p:pic>
      <p:pic>
        <p:nvPicPr>
          <p:cNvPr id="10" name="Graphic 75">
            <a:extLst>
              <a:ext uri="{FF2B5EF4-FFF2-40B4-BE49-F238E27FC236}">
                <a16:creationId xmlns:a16="http://schemas.microsoft.com/office/drawing/2014/main" id="{0ABC4ADE-5D66-4CB1-85D1-5B6B8A1BD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004" y="1702411"/>
            <a:ext cx="1425577" cy="2043327"/>
          </a:xfrm>
          <a:prstGeom prst="rect">
            <a:avLst/>
          </a:prstGeom>
        </p:spPr>
      </p:pic>
      <p:pic>
        <p:nvPicPr>
          <p:cNvPr id="11" name="Graphic 2">
            <a:extLst>
              <a:ext uri="{FF2B5EF4-FFF2-40B4-BE49-F238E27FC236}">
                <a16:creationId xmlns:a16="http://schemas.microsoft.com/office/drawing/2014/main" id="{74B78EBE-43C8-4D78-890E-AEE0FBC6E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8004" y="4578519"/>
            <a:ext cx="1425577" cy="1781972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C5645400-3EAF-4336-B2FE-07BD954F42B2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539915" y="4077431"/>
            <a:ext cx="1843296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: łamany 16">
            <a:extLst>
              <a:ext uri="{FF2B5EF4-FFF2-40B4-BE49-F238E27FC236}">
                <a16:creationId xmlns:a16="http://schemas.microsoft.com/office/drawing/2014/main" id="{43459321-6933-43C2-99D3-0BC834424C8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808788" y="2724075"/>
            <a:ext cx="1439216" cy="13533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Łącznik: łamany 18">
            <a:extLst>
              <a:ext uri="{FF2B5EF4-FFF2-40B4-BE49-F238E27FC236}">
                <a16:creationId xmlns:a16="http://schemas.microsoft.com/office/drawing/2014/main" id="{E3AB6B8E-08A9-49A4-81C7-FD498A0C49E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808788" y="4077432"/>
            <a:ext cx="1439216" cy="139207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Grafika 23" descr="Zegar">
            <a:extLst>
              <a:ext uri="{FF2B5EF4-FFF2-40B4-BE49-F238E27FC236}">
                <a16:creationId xmlns:a16="http://schemas.microsoft.com/office/drawing/2014/main" id="{94EC209F-A30A-4764-9254-2DBD240056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799" y="1613774"/>
            <a:ext cx="914400" cy="914400"/>
          </a:xfrm>
          <a:prstGeom prst="rect">
            <a:avLst/>
          </a:prstGeom>
        </p:spPr>
      </p:pic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DD077B7-5820-41DC-BC19-39F601516E5E}"/>
              </a:ext>
            </a:extLst>
          </p:cNvPr>
          <p:cNvCxnSpPr>
            <a:stCxn id="24" idx="2"/>
            <a:endCxn id="9" idx="0"/>
          </p:cNvCxnSpPr>
          <p:nvPr/>
        </p:nvCxnSpPr>
        <p:spPr>
          <a:xfrm>
            <a:off x="6095999" y="2528174"/>
            <a:ext cx="1" cy="6582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AF9225-A01E-48A9-947E-043110EF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this!</a:t>
            </a:r>
          </a:p>
        </p:txBody>
      </p:sp>
      <p:pic>
        <p:nvPicPr>
          <p:cNvPr id="9220" name="Picture 4" descr="Podobny obraz">
            <a:extLst>
              <a:ext uri="{FF2B5EF4-FFF2-40B4-BE49-F238E27FC236}">
                <a16:creationId xmlns:a16="http://schemas.microsoft.com/office/drawing/2014/main" id="{8AFD2B38-03A8-40FA-8544-64243D77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624" y="1487488"/>
            <a:ext cx="73056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2057C3D5-C2BB-4CCA-912D-322D011D81FF}"/>
              </a:ext>
            </a:extLst>
          </p:cNvPr>
          <p:cNvSpPr/>
          <p:nvPr/>
        </p:nvSpPr>
        <p:spPr>
          <a:xfrm>
            <a:off x="1372945" y="5969655"/>
            <a:ext cx="92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GitHub</a:t>
            </a:r>
            <a:r>
              <a:rPr lang="en-GB" sz="2800" dirty="0"/>
              <a:t>: </a:t>
            </a:r>
            <a:r>
              <a:rPr lang="en-GB" sz="2800" dirty="0">
                <a:hlinkClick r:id="rId3"/>
              </a:rPr>
              <a:t>https://github.com/jsnowacki/serverless-wiki-crawler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32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55F0CD43-D7B5-4FC5-B5A5-C01B6EE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B0B3DA-32E6-477B-846B-D60C39659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616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ED436-BC9D-4579-B7BF-FB52DB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whoami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6D25B1-601B-4C75-A33C-6DB3C188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Lead Machine Learning Engineer @ </a:t>
            </a:r>
            <a:r>
              <a:rPr lang="en-GB" dirty="0" err="1"/>
              <a:t>Sotrender</a:t>
            </a:r>
            <a:r>
              <a:rPr lang="en-GB" dirty="0"/>
              <a:t> (sotrender.com)</a:t>
            </a:r>
          </a:p>
          <a:p>
            <a:pPr marL="0" indent="0" algn="ctr">
              <a:buNone/>
            </a:pPr>
            <a:r>
              <a:rPr lang="en-GB" dirty="0"/>
              <a:t>Trainer @ Sages (sages.com.pl)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 can code, I do maths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jsnowacki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39915A5-9B8C-48DC-87D8-309CF352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you’ve got a function…</a:t>
            </a:r>
          </a:p>
        </p:txBody>
      </p:sp>
      <p:pic>
        <p:nvPicPr>
          <p:cNvPr id="1026" name="Picture 2" descr="Znalezione obrazy dla zapytania python script">
            <a:extLst>
              <a:ext uri="{FF2B5EF4-FFF2-40B4-BE49-F238E27FC236}">
                <a16:creationId xmlns:a16="http://schemas.microsoft.com/office/drawing/2014/main" id="{98741108-987C-4720-9230-7F7531C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77" y="1768521"/>
            <a:ext cx="4448033" cy="44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a 5" descr="Wyślij">
            <a:extLst>
              <a:ext uri="{FF2B5EF4-FFF2-40B4-BE49-F238E27FC236}">
                <a16:creationId xmlns:a16="http://schemas.microsoft.com/office/drawing/2014/main" id="{55B97060-2CBD-4376-9740-9524C96EE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6519" y="2316137"/>
            <a:ext cx="3111690" cy="3111690"/>
          </a:xfrm>
          <a:prstGeom prst="rect">
            <a:avLst/>
          </a:prstGeom>
        </p:spPr>
      </p:pic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9A5071CE-00CE-45A9-9322-AAD0DB669BD5}"/>
              </a:ext>
            </a:extLst>
          </p:cNvPr>
          <p:cNvSpPr/>
          <p:nvPr/>
        </p:nvSpPr>
        <p:spPr>
          <a:xfrm>
            <a:off x="5547815" y="3377821"/>
            <a:ext cx="1928711" cy="955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0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1326D-14EE-4761-9584-00A8BEED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options</a:t>
            </a:r>
          </a:p>
        </p:txBody>
      </p:sp>
      <p:pic>
        <p:nvPicPr>
          <p:cNvPr id="2050" name="Picture 2" descr="Znalezione obrazy dla zapytania vm">
            <a:extLst>
              <a:ext uri="{FF2B5EF4-FFF2-40B4-BE49-F238E27FC236}">
                <a16:creationId xmlns:a16="http://schemas.microsoft.com/office/drawing/2014/main" id="{C9BA071D-D29D-4511-83CE-11A04FCC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0" y="2436903"/>
            <a:ext cx="2891051" cy="27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docker">
            <a:extLst>
              <a:ext uri="{FF2B5EF4-FFF2-40B4-BE49-F238E27FC236}">
                <a16:creationId xmlns:a16="http://schemas.microsoft.com/office/drawing/2014/main" id="{41F67740-2443-4C5B-9457-4C4566ED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47" y="2436903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kubernetes">
            <a:extLst>
              <a:ext uri="{FF2B5EF4-FFF2-40B4-BE49-F238E27FC236}">
                <a16:creationId xmlns:a16="http://schemas.microsoft.com/office/drawing/2014/main" id="{0C823C5D-3A8A-4123-9908-61E97B1B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526" y="2460810"/>
            <a:ext cx="2776184" cy="27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87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0A066-3A6A-4DF7-A928-F16BACB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as a Service (</a:t>
            </a:r>
            <a:r>
              <a:rPr lang="en-GB" dirty="0" err="1"/>
              <a:t>FaaS</a:t>
            </a:r>
            <a:r>
              <a:rPr lang="en-GB" dirty="0"/>
              <a:t>)</a:t>
            </a:r>
          </a:p>
        </p:txBody>
      </p:sp>
      <p:pic>
        <p:nvPicPr>
          <p:cNvPr id="3074" name="Picture 2" descr="Znalezione obrazy dla zapytania serverless">
            <a:extLst>
              <a:ext uri="{FF2B5EF4-FFF2-40B4-BE49-F238E27FC236}">
                <a16:creationId xmlns:a16="http://schemas.microsoft.com/office/drawing/2014/main" id="{26303149-23B0-4623-8658-729CF5DA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16" y="1595154"/>
            <a:ext cx="4326340" cy="43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151F4463-D25B-4B4A-A8DC-064980148FA2}"/>
              </a:ext>
            </a:extLst>
          </p:cNvPr>
          <p:cNvSpPr/>
          <p:nvPr/>
        </p:nvSpPr>
        <p:spPr>
          <a:xfrm>
            <a:off x="3548026" y="6123543"/>
            <a:ext cx="5857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Source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https://blog.algorithmia.com/serverless-computing/</a:t>
            </a:r>
            <a:r>
              <a:rPr lang="en-GB" dirty="0"/>
              <a:t>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1D3259-73AD-4C6B-8D26-58280246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4883"/>
            <a:ext cx="4999659" cy="28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0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D5CA9-F850-4033-A358-4EF67BE8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Where can I run </a:t>
            </a:r>
            <a:r>
              <a:rPr lang="en-GB" dirty="0" err="1"/>
              <a:t>FaaS</a:t>
            </a:r>
            <a:r>
              <a:rPr lang="en-GB" dirty="0"/>
              <a:t>?</a:t>
            </a:r>
          </a:p>
        </p:txBody>
      </p:sp>
      <p:pic>
        <p:nvPicPr>
          <p:cNvPr id="3" name="Picture 4" descr="Znalezione obrazy dla zapytania azure">
            <a:extLst>
              <a:ext uri="{FF2B5EF4-FFF2-40B4-BE49-F238E27FC236}">
                <a16:creationId xmlns:a16="http://schemas.microsoft.com/office/drawing/2014/main" id="{3545E754-FF4A-4749-90A4-7928EFA6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34" y="4430045"/>
            <a:ext cx="1826859" cy="18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Znalezione obrazy dla zapytania google cloud">
            <a:extLst>
              <a:ext uri="{FF2B5EF4-FFF2-40B4-BE49-F238E27FC236}">
                <a16:creationId xmlns:a16="http://schemas.microsoft.com/office/drawing/2014/main" id="{8AB3EF5E-8170-4A91-9BAC-0406FF24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60" y="1818649"/>
            <a:ext cx="2000613" cy="20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Znalezione obrazy dla zapytania aws">
            <a:extLst>
              <a:ext uri="{FF2B5EF4-FFF2-40B4-BE49-F238E27FC236}">
                <a16:creationId xmlns:a16="http://schemas.microsoft.com/office/drawing/2014/main" id="{36B0135F-78AA-4B9A-9722-A0E9C871B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 r="21687"/>
          <a:stretch/>
        </p:blipFill>
        <p:spPr bwMode="auto">
          <a:xfrm>
            <a:off x="838200" y="1921454"/>
            <a:ext cx="1930078" cy="18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Znalezione obrazy dla zapytania openwhisk logo">
            <a:extLst>
              <a:ext uri="{FF2B5EF4-FFF2-40B4-BE49-F238E27FC236}">
                <a16:creationId xmlns:a16="http://schemas.microsoft.com/office/drawing/2014/main" id="{6E2A399D-1D31-46D0-A57D-2BA5D67E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50" y="3041449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nalezione obrazy dla zapytania kubeless">
            <a:extLst>
              <a:ext uri="{FF2B5EF4-FFF2-40B4-BE49-F238E27FC236}">
                <a16:creationId xmlns:a16="http://schemas.microsoft.com/office/drawing/2014/main" id="{E0D2FE60-7B63-4622-859A-F1AC0BA7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87" y="2162385"/>
            <a:ext cx="4907508" cy="11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.thenewstack.io/media/2017/10/60a587a1-nuclio.jpg">
            <a:extLst>
              <a:ext uri="{FF2B5EF4-FFF2-40B4-BE49-F238E27FC236}">
                <a16:creationId xmlns:a16="http://schemas.microsoft.com/office/drawing/2014/main" id="{6CF2E865-FBC5-4F61-8084-12EF90B69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27" y="4648951"/>
            <a:ext cx="2663446" cy="18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70ABD-6120-4096-A269-BD65CFC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Poliglot</a:t>
            </a:r>
            <a:r>
              <a:rPr lang="en-GB" dirty="0"/>
              <a:t>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</p:txBody>
      </p:sp>
      <p:pic>
        <p:nvPicPr>
          <p:cNvPr id="5122" name="Picture 2" descr="Znalezione obrazy dla zapytania nodejs">
            <a:extLst>
              <a:ext uri="{FF2B5EF4-FFF2-40B4-BE49-F238E27FC236}">
                <a16:creationId xmlns:a16="http://schemas.microsoft.com/office/drawing/2014/main" id="{56A66744-5EEA-4C93-A86A-4DD72FCFF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57" y="2562935"/>
            <a:ext cx="2537346" cy="25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nalezione obrazy dla zapytania python">
            <a:extLst>
              <a:ext uri="{FF2B5EF4-FFF2-40B4-BE49-F238E27FC236}">
                <a16:creationId xmlns:a16="http://schemas.microsoft.com/office/drawing/2014/main" id="{C10A6C8F-FD49-4389-B08E-705FAD24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00" y="29541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Znalezione obrazy dla zapytania golang">
            <a:extLst>
              <a:ext uri="{FF2B5EF4-FFF2-40B4-BE49-F238E27FC236}">
                <a16:creationId xmlns:a16="http://schemas.microsoft.com/office/drawing/2014/main" id="{35862483-5564-42B0-849E-C104AEAD2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46" y="25629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Znalezione obrazy dla zapytania java logo">
            <a:extLst>
              <a:ext uri="{FF2B5EF4-FFF2-40B4-BE49-F238E27FC236}">
                <a16:creationId xmlns:a16="http://schemas.microsoft.com/office/drawing/2014/main" id="{BFAF2C34-4682-41F3-8EB9-1B6D912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25" y="2562935"/>
            <a:ext cx="1126768" cy="20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nalezione obrazy dla zapytania c sharp">
            <a:extLst>
              <a:ext uri="{FF2B5EF4-FFF2-40B4-BE49-F238E27FC236}">
                <a16:creationId xmlns:a16="http://schemas.microsoft.com/office/drawing/2014/main" id="{7DCC03F7-3EA0-4850-A336-DBC9CBDEC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6107"/>
          <a:stretch/>
        </p:blipFill>
        <p:spPr bwMode="auto">
          <a:xfrm>
            <a:off x="9801888" y="2925027"/>
            <a:ext cx="1467134" cy="17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9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6B21B-C71A-4629-BF91-91896604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Serverless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471660D-D656-423E-9FCE-C2F8C77F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" y="2177958"/>
            <a:ext cx="11605145" cy="294733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913A6AA-A65F-43E1-893A-EFAF7ED7513F}"/>
              </a:ext>
            </a:extLst>
          </p:cNvPr>
          <p:cNvSpPr txBox="1"/>
          <p:nvPr/>
        </p:nvSpPr>
        <p:spPr>
          <a:xfrm>
            <a:off x="4069166" y="5957248"/>
            <a:ext cx="42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https://serverless.com/framework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45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B20E1B9-524C-4396-BEE4-72F94431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Providers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A44CDBA-0E00-4549-B77F-F65FBA11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185348"/>
            <a:ext cx="11420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150</Words>
  <Application>Microsoft Office PowerPoint</Application>
  <PresentationFormat>Panoramiczny</PresentationFormat>
  <Paragraphs>28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Serverless Approach to Working with Data</vt:lpstr>
      <vt:lpstr>whoami</vt:lpstr>
      <vt:lpstr>So you’ve got a function…</vt:lpstr>
      <vt:lpstr>Your options</vt:lpstr>
      <vt:lpstr>Function as a Service (FaaS)</vt:lpstr>
      <vt:lpstr>Where can I run FaaS?</vt:lpstr>
      <vt:lpstr>Poliglot(ish)</vt:lpstr>
      <vt:lpstr>Serverless</vt:lpstr>
      <vt:lpstr>Providers</vt:lpstr>
      <vt:lpstr>Events</vt:lpstr>
      <vt:lpstr>Getting data from the Internets</vt:lpstr>
      <vt:lpstr>The task</vt:lpstr>
      <vt:lpstr>The task - architecture</vt:lpstr>
      <vt:lpstr>Let’s do this!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Approach to Working with Data</dc:title>
  <dc:creator>Jakub Nowacki</dc:creator>
  <cp:lastModifiedBy>Jakub Nowacki</cp:lastModifiedBy>
  <cp:revision>11</cp:revision>
  <dcterms:created xsi:type="dcterms:W3CDTF">2018-10-15T19:28:02Z</dcterms:created>
  <dcterms:modified xsi:type="dcterms:W3CDTF">2018-10-18T17:55:57Z</dcterms:modified>
</cp:coreProperties>
</file>