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9"/>
  </p:notesMasterIdLst>
  <p:sldIdLst>
    <p:sldId id="256" r:id="rId2"/>
    <p:sldId id="257" r:id="rId3"/>
    <p:sldId id="258" r:id="rId4"/>
    <p:sldId id="259" r:id="rId5"/>
    <p:sldId id="261" r:id="rId6"/>
    <p:sldId id="262" r:id="rId7"/>
    <p:sldId id="260"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ad65ea8d2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ad65ea8d2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adc6f72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adc6f72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a43d2941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a43d2941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a43d2941b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a43d2941b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124"/>
        <p:cNvGrpSpPr/>
        <p:nvPr/>
      </p:nvGrpSpPr>
      <p:grpSpPr>
        <a:xfrm>
          <a:off x="0" y="0"/>
          <a:ext cx="0" cy="0"/>
          <a:chOff x="0" y="0"/>
          <a:chExt cx="0" cy="0"/>
        </a:xfrm>
      </p:grpSpPr>
      <p:sp>
        <p:nvSpPr>
          <p:cNvPr id="125" name="Google Shape;125;p13"/>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13"/>
          <p:cNvPicPr preferRelativeResize="0"/>
          <p:nvPr/>
        </p:nvPicPr>
        <p:blipFill rotWithShape="1">
          <a:blip r:embed="rId2">
            <a:alphaModFix/>
          </a:blip>
          <a:srcRect l="38684"/>
          <a:stretch/>
        </p:blipFill>
        <p:spPr>
          <a:xfrm>
            <a:off x="2291" y="1007350"/>
            <a:ext cx="1272100" cy="3128806"/>
          </a:xfrm>
          <a:prstGeom prst="rect">
            <a:avLst/>
          </a:prstGeom>
          <a:noFill/>
          <a:ln>
            <a:noFill/>
          </a:ln>
        </p:spPr>
      </p:pic>
      <p:sp>
        <p:nvSpPr>
          <p:cNvPr id="127" name="Google Shape;127;p13"/>
          <p:cNvSpPr txBox="1">
            <a:spLocks noGrp="1"/>
          </p:cNvSpPr>
          <p:nvPr>
            <p:ph type="ctrTitle"/>
          </p:nvPr>
        </p:nvSpPr>
        <p:spPr>
          <a:xfrm>
            <a:off x="1884750" y="711325"/>
            <a:ext cx="6947700" cy="9960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28" name="Google Shape;128;p13"/>
          <p:cNvSpPr txBox="1">
            <a:spLocks noGrp="1"/>
          </p:cNvSpPr>
          <p:nvPr>
            <p:ph type="body" idx="1"/>
          </p:nvPr>
        </p:nvSpPr>
        <p:spPr>
          <a:xfrm>
            <a:off x="1884750" y="1825575"/>
            <a:ext cx="6947700" cy="2743200"/>
          </a:xfrm>
          <a:prstGeom prst="rect">
            <a:avLst/>
          </a:prstGeom>
          <a:noFill/>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298450" algn="l">
              <a:lnSpc>
                <a:spcPct val="115000"/>
              </a:lnSpc>
              <a:spcBef>
                <a:spcPts val="1600"/>
              </a:spcBef>
              <a:spcAft>
                <a:spcPts val="0"/>
              </a:spcAft>
              <a:buClr>
                <a:srgbClr val="FFFFFF"/>
              </a:buClr>
              <a:buSzPts val="1100"/>
              <a:buChar char="○"/>
              <a:defRPr sz="1400">
                <a:solidFill>
                  <a:srgbClr val="FFFFFF"/>
                </a:solidFill>
              </a:defRPr>
            </a:lvl2pPr>
            <a:lvl3pPr marL="1371600" lvl="2" indent="-298450" algn="l">
              <a:lnSpc>
                <a:spcPct val="115000"/>
              </a:lnSpc>
              <a:spcBef>
                <a:spcPts val="1600"/>
              </a:spcBef>
              <a:spcAft>
                <a:spcPts val="0"/>
              </a:spcAft>
              <a:buClr>
                <a:srgbClr val="FFFFFF"/>
              </a:buClr>
              <a:buSzPts val="1100"/>
              <a:buChar char="■"/>
              <a:defRPr sz="1400">
                <a:solidFill>
                  <a:srgbClr val="FFFFFF"/>
                </a:solidFill>
              </a:defRPr>
            </a:lvl3pPr>
            <a:lvl4pPr marL="1828800" lvl="3" indent="-298450" algn="l">
              <a:lnSpc>
                <a:spcPct val="115000"/>
              </a:lnSpc>
              <a:spcBef>
                <a:spcPts val="1600"/>
              </a:spcBef>
              <a:spcAft>
                <a:spcPts val="0"/>
              </a:spcAft>
              <a:buClr>
                <a:srgbClr val="FFFFFF"/>
              </a:buClr>
              <a:buSzPts val="1100"/>
              <a:buChar char="●"/>
              <a:defRPr sz="1400">
                <a:solidFill>
                  <a:srgbClr val="FFFFFF"/>
                </a:solidFill>
              </a:defRPr>
            </a:lvl4pPr>
            <a:lvl5pPr marL="2286000" lvl="4" indent="-298450" algn="l">
              <a:lnSpc>
                <a:spcPct val="115000"/>
              </a:lnSpc>
              <a:spcBef>
                <a:spcPts val="1600"/>
              </a:spcBef>
              <a:spcAft>
                <a:spcPts val="0"/>
              </a:spcAft>
              <a:buClr>
                <a:srgbClr val="FFFFFF"/>
              </a:buClr>
              <a:buSzPts val="1100"/>
              <a:buChar char="○"/>
              <a:defRPr sz="1400">
                <a:solidFill>
                  <a:srgbClr val="FFFFFF"/>
                </a:solidFill>
              </a:defRPr>
            </a:lvl5pPr>
            <a:lvl6pPr marL="2743200" lvl="5" indent="-298450" algn="l">
              <a:lnSpc>
                <a:spcPct val="115000"/>
              </a:lnSpc>
              <a:spcBef>
                <a:spcPts val="1600"/>
              </a:spcBef>
              <a:spcAft>
                <a:spcPts val="0"/>
              </a:spcAft>
              <a:buClr>
                <a:srgbClr val="FFFFFF"/>
              </a:buClr>
              <a:buSzPts val="1100"/>
              <a:buChar char="■"/>
              <a:defRPr sz="1400">
                <a:solidFill>
                  <a:srgbClr val="FFFFFF"/>
                </a:solidFill>
              </a:defRPr>
            </a:lvl6pPr>
            <a:lvl7pPr marL="3200400" lvl="6" indent="-298450" algn="l">
              <a:lnSpc>
                <a:spcPct val="115000"/>
              </a:lnSpc>
              <a:spcBef>
                <a:spcPts val="1600"/>
              </a:spcBef>
              <a:spcAft>
                <a:spcPts val="0"/>
              </a:spcAft>
              <a:buClr>
                <a:srgbClr val="FFFFFF"/>
              </a:buClr>
              <a:buSzPts val="1100"/>
              <a:buChar char="●"/>
              <a:defRPr sz="1400">
                <a:solidFill>
                  <a:srgbClr val="FFFFFF"/>
                </a:solidFill>
              </a:defRPr>
            </a:lvl7pPr>
            <a:lvl8pPr marL="3657600" lvl="7" indent="-298450" algn="l">
              <a:lnSpc>
                <a:spcPct val="115000"/>
              </a:lnSpc>
              <a:spcBef>
                <a:spcPts val="1600"/>
              </a:spcBef>
              <a:spcAft>
                <a:spcPts val="0"/>
              </a:spcAft>
              <a:buClr>
                <a:srgbClr val="FFFFFF"/>
              </a:buClr>
              <a:buSzPts val="1100"/>
              <a:buChar char="○"/>
              <a:defRPr sz="1400">
                <a:solidFill>
                  <a:srgbClr val="FFFFFF"/>
                </a:solidFill>
              </a:defRPr>
            </a:lvl8pPr>
            <a:lvl9pPr marL="4114800" lvl="8" indent="-298450" algn="l">
              <a:lnSpc>
                <a:spcPct val="115000"/>
              </a:lnSpc>
              <a:spcBef>
                <a:spcPts val="1600"/>
              </a:spcBef>
              <a:spcAft>
                <a:spcPts val="1600"/>
              </a:spcAft>
              <a:buClr>
                <a:srgbClr val="FFFFFF"/>
              </a:buClr>
              <a:buSzPts val="1100"/>
              <a:buChar char="■"/>
              <a:defRPr sz="1400">
                <a:solidFill>
                  <a:srgbClr val="FFFFFF"/>
                </a:solidFill>
              </a:defRPr>
            </a:lvl9pPr>
          </a:lstStyle>
          <a:p>
            <a:endParaRPr/>
          </a:p>
        </p:txBody>
      </p:sp>
      <p:sp>
        <p:nvSpPr>
          <p:cNvPr id="129" name="Google Shape;12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130"/>
        <p:cNvGrpSpPr/>
        <p:nvPr/>
      </p:nvGrpSpPr>
      <p:grpSpPr>
        <a:xfrm>
          <a:off x="0" y="0"/>
          <a:ext cx="0" cy="0"/>
          <a:chOff x="0" y="0"/>
          <a:chExt cx="0" cy="0"/>
        </a:xfrm>
      </p:grpSpPr>
      <p:pic>
        <p:nvPicPr>
          <p:cNvPr id="131" name="Google Shape;131;p14"/>
          <p:cNvPicPr preferRelativeResize="0"/>
          <p:nvPr/>
        </p:nvPicPr>
        <p:blipFill>
          <a:blip r:embed="rId2">
            <a:alphaModFix/>
          </a:blip>
          <a:stretch>
            <a:fillRect/>
          </a:stretch>
        </p:blipFill>
        <p:spPr>
          <a:xfrm>
            <a:off x="-1" y="-3"/>
            <a:ext cx="9144007" cy="5143500"/>
          </a:xfrm>
          <a:prstGeom prst="rect">
            <a:avLst/>
          </a:prstGeom>
          <a:noFill/>
          <a:ln>
            <a:noFill/>
          </a:ln>
        </p:spPr>
      </p:pic>
      <p:sp>
        <p:nvSpPr>
          <p:cNvPr id="132" name="Google Shape;132;p14"/>
          <p:cNvSpPr txBox="1">
            <a:spLocks noGrp="1"/>
          </p:cNvSpPr>
          <p:nvPr>
            <p:ph type="title"/>
          </p:nvPr>
        </p:nvSpPr>
        <p:spPr>
          <a:xfrm>
            <a:off x="3868225" y="406900"/>
            <a:ext cx="4482600" cy="15372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33" name="Google Shape;133;p14"/>
          <p:cNvSpPr txBox="1">
            <a:spLocks noGrp="1"/>
          </p:cNvSpPr>
          <p:nvPr>
            <p:ph type="body" idx="1"/>
          </p:nvPr>
        </p:nvSpPr>
        <p:spPr>
          <a:xfrm>
            <a:off x="3868318" y="2053723"/>
            <a:ext cx="4482600" cy="2378100"/>
          </a:xfrm>
          <a:prstGeom prst="rect">
            <a:avLst/>
          </a:prstGeom>
          <a:noFill/>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298450" algn="l">
              <a:lnSpc>
                <a:spcPct val="115000"/>
              </a:lnSpc>
              <a:spcBef>
                <a:spcPts val="1600"/>
              </a:spcBef>
              <a:spcAft>
                <a:spcPts val="0"/>
              </a:spcAft>
              <a:buClr>
                <a:srgbClr val="FFFFFF"/>
              </a:buClr>
              <a:buSzPts val="1100"/>
              <a:buChar char="○"/>
              <a:defRPr sz="1400">
                <a:solidFill>
                  <a:srgbClr val="FFFFFF"/>
                </a:solidFill>
              </a:defRPr>
            </a:lvl2pPr>
            <a:lvl3pPr marL="1371600" lvl="2" indent="-298450" algn="l">
              <a:lnSpc>
                <a:spcPct val="115000"/>
              </a:lnSpc>
              <a:spcBef>
                <a:spcPts val="1600"/>
              </a:spcBef>
              <a:spcAft>
                <a:spcPts val="0"/>
              </a:spcAft>
              <a:buClr>
                <a:srgbClr val="FFFFFF"/>
              </a:buClr>
              <a:buSzPts val="1100"/>
              <a:buChar char="■"/>
              <a:defRPr sz="1400">
                <a:solidFill>
                  <a:srgbClr val="FFFFFF"/>
                </a:solidFill>
              </a:defRPr>
            </a:lvl3pPr>
            <a:lvl4pPr marL="1828800" lvl="3" indent="-298450" algn="l">
              <a:lnSpc>
                <a:spcPct val="115000"/>
              </a:lnSpc>
              <a:spcBef>
                <a:spcPts val="1600"/>
              </a:spcBef>
              <a:spcAft>
                <a:spcPts val="0"/>
              </a:spcAft>
              <a:buClr>
                <a:srgbClr val="FFFFFF"/>
              </a:buClr>
              <a:buSzPts val="1100"/>
              <a:buChar char="●"/>
              <a:defRPr sz="1400">
                <a:solidFill>
                  <a:srgbClr val="FFFFFF"/>
                </a:solidFill>
              </a:defRPr>
            </a:lvl4pPr>
            <a:lvl5pPr marL="2286000" lvl="4" indent="-298450" algn="l">
              <a:lnSpc>
                <a:spcPct val="115000"/>
              </a:lnSpc>
              <a:spcBef>
                <a:spcPts val="1600"/>
              </a:spcBef>
              <a:spcAft>
                <a:spcPts val="0"/>
              </a:spcAft>
              <a:buClr>
                <a:srgbClr val="FFFFFF"/>
              </a:buClr>
              <a:buSzPts val="1100"/>
              <a:buChar char="○"/>
              <a:defRPr sz="1400">
                <a:solidFill>
                  <a:srgbClr val="FFFFFF"/>
                </a:solidFill>
              </a:defRPr>
            </a:lvl5pPr>
            <a:lvl6pPr marL="2743200" lvl="5" indent="-298450" algn="l">
              <a:lnSpc>
                <a:spcPct val="115000"/>
              </a:lnSpc>
              <a:spcBef>
                <a:spcPts val="1600"/>
              </a:spcBef>
              <a:spcAft>
                <a:spcPts val="0"/>
              </a:spcAft>
              <a:buClr>
                <a:srgbClr val="FFFFFF"/>
              </a:buClr>
              <a:buSzPts val="1100"/>
              <a:buChar char="■"/>
              <a:defRPr sz="1400">
                <a:solidFill>
                  <a:srgbClr val="FFFFFF"/>
                </a:solidFill>
              </a:defRPr>
            </a:lvl6pPr>
            <a:lvl7pPr marL="3200400" lvl="6" indent="-298450" algn="l">
              <a:lnSpc>
                <a:spcPct val="115000"/>
              </a:lnSpc>
              <a:spcBef>
                <a:spcPts val="1600"/>
              </a:spcBef>
              <a:spcAft>
                <a:spcPts val="0"/>
              </a:spcAft>
              <a:buClr>
                <a:srgbClr val="FFFFFF"/>
              </a:buClr>
              <a:buSzPts val="1100"/>
              <a:buChar char="●"/>
              <a:defRPr sz="1400">
                <a:solidFill>
                  <a:srgbClr val="FFFFFF"/>
                </a:solidFill>
              </a:defRPr>
            </a:lvl7pPr>
            <a:lvl8pPr marL="3657600" lvl="7" indent="-298450" algn="l">
              <a:lnSpc>
                <a:spcPct val="115000"/>
              </a:lnSpc>
              <a:spcBef>
                <a:spcPts val="1600"/>
              </a:spcBef>
              <a:spcAft>
                <a:spcPts val="0"/>
              </a:spcAft>
              <a:buClr>
                <a:srgbClr val="FFFFFF"/>
              </a:buClr>
              <a:buSzPts val="1100"/>
              <a:buChar char="○"/>
              <a:defRPr sz="1400">
                <a:solidFill>
                  <a:srgbClr val="FFFFFF"/>
                </a:solidFill>
              </a:defRPr>
            </a:lvl8pPr>
            <a:lvl9pPr marL="4114800" lvl="8" indent="-298450" algn="l">
              <a:lnSpc>
                <a:spcPct val="115000"/>
              </a:lnSpc>
              <a:spcBef>
                <a:spcPts val="1600"/>
              </a:spcBef>
              <a:spcAft>
                <a:spcPts val="1600"/>
              </a:spcAft>
              <a:buClr>
                <a:srgbClr val="FFFFFF"/>
              </a:buClr>
              <a:buSzPts val="1100"/>
              <a:buChar char="■"/>
              <a:defRPr sz="1400">
                <a:solidFill>
                  <a:srgbClr val="FFFFFF"/>
                </a:solidFill>
              </a:defRPr>
            </a:lvl9pPr>
          </a:lstStyle>
          <a:p>
            <a:endParaRPr/>
          </a:p>
        </p:txBody>
      </p:sp>
      <p:sp>
        <p:nvSpPr>
          <p:cNvPr id="134" name="Google Shape;13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135"/>
        <p:cNvGrpSpPr/>
        <p:nvPr/>
      </p:nvGrpSpPr>
      <p:grpSpPr>
        <a:xfrm>
          <a:off x="0" y="0"/>
          <a:ext cx="0" cy="0"/>
          <a:chOff x="0" y="0"/>
          <a:chExt cx="0" cy="0"/>
        </a:xfrm>
      </p:grpSpPr>
      <p:sp>
        <p:nvSpPr>
          <p:cNvPr id="136" name="Google Shape;136;p1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5400000">
            <a:off x="-47550" y="1761940"/>
            <a:ext cx="8571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5400000">
            <a:off x="-47550" y="47550"/>
            <a:ext cx="857100" cy="762000"/>
          </a:xfrm>
          <a:prstGeom prst="triangl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5400000">
            <a:off x="-47416" y="476280"/>
            <a:ext cx="8571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rot="5400000">
            <a:off x="1476378" y="1761940"/>
            <a:ext cx="8571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rot="-5400000">
            <a:off x="1690750" y="4548000"/>
            <a:ext cx="428700" cy="762000"/>
          </a:xfrm>
          <a:prstGeom prst="rtTriangl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rot="-5400000">
            <a:off x="1476512" y="476280"/>
            <a:ext cx="8571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5400000" flipH="1">
            <a:off x="714548" y="1761940"/>
            <a:ext cx="8571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rot="5400000">
            <a:off x="-47550" y="904795"/>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5400000">
            <a:off x="1476512" y="1333525"/>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5400000" flipH="1">
            <a:off x="714548" y="47550"/>
            <a:ext cx="8571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5400000" flipH="1">
            <a:off x="714548" y="904795"/>
            <a:ext cx="857100" cy="762000"/>
          </a:xfrm>
          <a:prstGeom prst="triangl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5400000">
            <a:off x="166784" y="4548000"/>
            <a:ext cx="4287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5400000" flipH="1">
            <a:off x="166707" y="-166445"/>
            <a:ext cx="4287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5400000" flipH="1">
            <a:off x="1690635" y="-166445"/>
            <a:ext cx="4287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5400000" flipH="1">
            <a:off x="714337" y="476280"/>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5400000" flipH="1">
            <a:off x="714337" y="1333525"/>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rot="-5400000">
            <a:off x="-47416" y="1333525"/>
            <a:ext cx="8571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5400000">
            <a:off x="1476378" y="47550"/>
            <a:ext cx="8571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5400000">
            <a:off x="1476378" y="904795"/>
            <a:ext cx="8571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5400000" flipH="1">
            <a:off x="928614" y="4548000"/>
            <a:ext cx="4287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5400000">
            <a:off x="928614" y="-166445"/>
            <a:ext cx="4287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5400000">
            <a:off x="-47550" y="3476366"/>
            <a:ext cx="8571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5400000">
            <a:off x="-47416" y="2190706"/>
            <a:ext cx="8571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5400000">
            <a:off x="1476378" y="3476366"/>
            <a:ext cx="8571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5400000">
            <a:off x="1476512" y="2190706"/>
            <a:ext cx="857100" cy="7620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5400000" flipH="1">
            <a:off x="714548" y="3476366"/>
            <a:ext cx="8571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5400000">
            <a:off x="-47550" y="2619221"/>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5400000">
            <a:off x="1476512" y="3047950"/>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rot="-5400000" flipH="1">
            <a:off x="714548" y="2619221"/>
            <a:ext cx="857100" cy="762000"/>
          </a:xfrm>
          <a:prstGeom prst="triangl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rot="5400000" flipH="1">
            <a:off x="714337" y="2190706"/>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rot="5400000" flipH="1">
            <a:off x="714337" y="3047950"/>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rot="-5400000">
            <a:off x="-47416" y="3047950"/>
            <a:ext cx="8571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rot="5400000">
            <a:off x="1476378" y="2619221"/>
            <a:ext cx="8571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rot="-5400000">
            <a:off x="-47416" y="3905326"/>
            <a:ext cx="8571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rot="-5400000">
            <a:off x="1476512" y="3905326"/>
            <a:ext cx="857100" cy="7620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rot="5400000">
            <a:off x="-47550" y="4333841"/>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rot="-5400000" flipH="1">
            <a:off x="714548" y="4333841"/>
            <a:ext cx="857100" cy="762000"/>
          </a:xfrm>
          <a:prstGeom prst="triangl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rot="5400000" flipH="1">
            <a:off x="714337" y="3905326"/>
            <a:ext cx="8571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rot="5400000">
            <a:off x="1476416" y="4333549"/>
            <a:ext cx="8571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txBox="1">
            <a:spLocks noGrp="1"/>
          </p:cNvSpPr>
          <p:nvPr>
            <p:ph type="title"/>
          </p:nvPr>
        </p:nvSpPr>
        <p:spPr>
          <a:xfrm>
            <a:off x="2894475" y="450971"/>
            <a:ext cx="5740800" cy="14427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None/>
              <a:defRPr sz="3600" b="1">
                <a:solidFill>
                  <a:srgbClr val="212121"/>
                </a:solidFill>
              </a:defRPr>
            </a:lvl1pPr>
            <a:lvl2pPr lvl="1" algn="l">
              <a:lnSpc>
                <a:spcPct val="100000"/>
              </a:lnSpc>
              <a:spcBef>
                <a:spcPts val="0"/>
              </a:spcBef>
              <a:spcAft>
                <a:spcPts val="0"/>
              </a:spcAft>
              <a:buNone/>
              <a:defRPr sz="3600" b="1">
                <a:solidFill>
                  <a:srgbClr val="212121"/>
                </a:solidFill>
              </a:defRPr>
            </a:lvl2pPr>
            <a:lvl3pPr lvl="2" algn="l">
              <a:lnSpc>
                <a:spcPct val="100000"/>
              </a:lnSpc>
              <a:spcBef>
                <a:spcPts val="0"/>
              </a:spcBef>
              <a:spcAft>
                <a:spcPts val="0"/>
              </a:spcAft>
              <a:buNone/>
              <a:defRPr sz="3600" b="1">
                <a:solidFill>
                  <a:srgbClr val="212121"/>
                </a:solidFill>
              </a:defRPr>
            </a:lvl3pPr>
            <a:lvl4pPr lvl="3" algn="l">
              <a:lnSpc>
                <a:spcPct val="100000"/>
              </a:lnSpc>
              <a:spcBef>
                <a:spcPts val="0"/>
              </a:spcBef>
              <a:spcAft>
                <a:spcPts val="0"/>
              </a:spcAft>
              <a:buNone/>
              <a:defRPr sz="3600" b="1">
                <a:solidFill>
                  <a:srgbClr val="212121"/>
                </a:solidFill>
              </a:defRPr>
            </a:lvl4pPr>
            <a:lvl5pPr lvl="4" algn="l">
              <a:lnSpc>
                <a:spcPct val="100000"/>
              </a:lnSpc>
              <a:spcBef>
                <a:spcPts val="0"/>
              </a:spcBef>
              <a:spcAft>
                <a:spcPts val="0"/>
              </a:spcAft>
              <a:buNone/>
              <a:defRPr sz="3600" b="1">
                <a:solidFill>
                  <a:srgbClr val="212121"/>
                </a:solidFill>
              </a:defRPr>
            </a:lvl5pPr>
            <a:lvl6pPr lvl="5" algn="l">
              <a:lnSpc>
                <a:spcPct val="100000"/>
              </a:lnSpc>
              <a:spcBef>
                <a:spcPts val="0"/>
              </a:spcBef>
              <a:spcAft>
                <a:spcPts val="0"/>
              </a:spcAft>
              <a:buNone/>
              <a:defRPr sz="3600" b="1">
                <a:solidFill>
                  <a:srgbClr val="212121"/>
                </a:solidFill>
              </a:defRPr>
            </a:lvl6pPr>
            <a:lvl7pPr lvl="6" algn="l">
              <a:lnSpc>
                <a:spcPct val="100000"/>
              </a:lnSpc>
              <a:spcBef>
                <a:spcPts val="0"/>
              </a:spcBef>
              <a:spcAft>
                <a:spcPts val="0"/>
              </a:spcAft>
              <a:buNone/>
              <a:defRPr sz="3600" b="1">
                <a:solidFill>
                  <a:srgbClr val="212121"/>
                </a:solidFill>
              </a:defRPr>
            </a:lvl7pPr>
            <a:lvl8pPr lvl="7" algn="l">
              <a:lnSpc>
                <a:spcPct val="100000"/>
              </a:lnSpc>
              <a:spcBef>
                <a:spcPts val="0"/>
              </a:spcBef>
              <a:spcAft>
                <a:spcPts val="0"/>
              </a:spcAft>
              <a:buNone/>
              <a:defRPr sz="3600" b="1">
                <a:solidFill>
                  <a:srgbClr val="212121"/>
                </a:solidFill>
              </a:defRPr>
            </a:lvl8pPr>
            <a:lvl9pPr lvl="8" algn="l">
              <a:lnSpc>
                <a:spcPct val="100000"/>
              </a:lnSpc>
              <a:spcBef>
                <a:spcPts val="0"/>
              </a:spcBef>
              <a:spcAft>
                <a:spcPts val="0"/>
              </a:spcAft>
              <a:buNone/>
              <a:defRPr sz="3600" b="1">
                <a:solidFill>
                  <a:srgbClr val="212121"/>
                </a:solidFill>
              </a:defRPr>
            </a:lvl9pPr>
          </a:lstStyle>
          <a:p>
            <a:endParaRPr/>
          </a:p>
        </p:txBody>
      </p:sp>
      <p:sp>
        <p:nvSpPr>
          <p:cNvPr id="177" name="Google Shape;177;p15"/>
          <p:cNvSpPr txBox="1">
            <a:spLocks noGrp="1"/>
          </p:cNvSpPr>
          <p:nvPr>
            <p:ph type="body" idx="1"/>
          </p:nvPr>
        </p:nvSpPr>
        <p:spPr>
          <a:xfrm>
            <a:off x="2894475" y="1938950"/>
            <a:ext cx="5740800" cy="2649000"/>
          </a:xfrm>
          <a:prstGeom prst="rect">
            <a:avLst/>
          </a:prstGeom>
          <a:noFill/>
        </p:spPr>
        <p:txBody>
          <a:bodyPr spcFirstLastPara="1" wrap="square" lIns="91425" tIns="91425" rIns="91425" bIns="91425" anchor="t" anchorCtr="0">
            <a:noAutofit/>
          </a:bodyPr>
          <a:lstStyle>
            <a:lvl1pPr marL="457200" lvl="0" indent="-355600" algn="l">
              <a:lnSpc>
                <a:spcPct val="115000"/>
              </a:lnSpc>
              <a:spcBef>
                <a:spcPts val="0"/>
              </a:spcBef>
              <a:spcAft>
                <a:spcPts val="0"/>
              </a:spcAft>
              <a:buClr>
                <a:srgbClr val="616161"/>
              </a:buClr>
              <a:buSzPts val="2000"/>
              <a:buChar char="●"/>
              <a:defRPr sz="2000">
                <a:solidFill>
                  <a:srgbClr val="616161"/>
                </a:solidFill>
              </a:defRPr>
            </a:lvl1pPr>
            <a:lvl2pPr marL="914400" lvl="1" indent="-330200" algn="l">
              <a:lnSpc>
                <a:spcPct val="115000"/>
              </a:lnSpc>
              <a:spcBef>
                <a:spcPts val="1600"/>
              </a:spcBef>
              <a:spcAft>
                <a:spcPts val="0"/>
              </a:spcAft>
              <a:buClr>
                <a:srgbClr val="616161"/>
              </a:buClr>
              <a:buSzPts val="1600"/>
              <a:buChar char="○"/>
              <a:defRPr sz="1600">
                <a:solidFill>
                  <a:srgbClr val="616161"/>
                </a:solidFill>
              </a:defRPr>
            </a:lvl2pPr>
            <a:lvl3pPr marL="1371600" lvl="2" indent="-330200" algn="l">
              <a:lnSpc>
                <a:spcPct val="115000"/>
              </a:lnSpc>
              <a:spcBef>
                <a:spcPts val="1600"/>
              </a:spcBef>
              <a:spcAft>
                <a:spcPts val="0"/>
              </a:spcAft>
              <a:buClr>
                <a:srgbClr val="616161"/>
              </a:buClr>
              <a:buSzPts val="1600"/>
              <a:buChar char="■"/>
              <a:defRPr sz="1600">
                <a:solidFill>
                  <a:srgbClr val="616161"/>
                </a:solidFill>
              </a:defRPr>
            </a:lvl3pPr>
            <a:lvl4pPr marL="1828800" lvl="3" indent="-330200" algn="l">
              <a:lnSpc>
                <a:spcPct val="115000"/>
              </a:lnSpc>
              <a:spcBef>
                <a:spcPts val="1600"/>
              </a:spcBef>
              <a:spcAft>
                <a:spcPts val="0"/>
              </a:spcAft>
              <a:buClr>
                <a:srgbClr val="616161"/>
              </a:buClr>
              <a:buSzPts val="1600"/>
              <a:buChar char="●"/>
              <a:defRPr sz="1600">
                <a:solidFill>
                  <a:srgbClr val="616161"/>
                </a:solidFill>
              </a:defRPr>
            </a:lvl4pPr>
            <a:lvl5pPr marL="2286000" lvl="4" indent="-330200" algn="l">
              <a:lnSpc>
                <a:spcPct val="115000"/>
              </a:lnSpc>
              <a:spcBef>
                <a:spcPts val="1600"/>
              </a:spcBef>
              <a:spcAft>
                <a:spcPts val="0"/>
              </a:spcAft>
              <a:buClr>
                <a:srgbClr val="616161"/>
              </a:buClr>
              <a:buSzPts val="1600"/>
              <a:buChar char="○"/>
              <a:defRPr sz="1600">
                <a:solidFill>
                  <a:srgbClr val="616161"/>
                </a:solidFill>
              </a:defRPr>
            </a:lvl5pPr>
            <a:lvl6pPr marL="2743200" lvl="5" indent="-330200" algn="l">
              <a:lnSpc>
                <a:spcPct val="115000"/>
              </a:lnSpc>
              <a:spcBef>
                <a:spcPts val="1600"/>
              </a:spcBef>
              <a:spcAft>
                <a:spcPts val="0"/>
              </a:spcAft>
              <a:buClr>
                <a:srgbClr val="616161"/>
              </a:buClr>
              <a:buSzPts val="1600"/>
              <a:buChar char="■"/>
              <a:defRPr sz="1600">
                <a:solidFill>
                  <a:srgbClr val="616161"/>
                </a:solidFill>
              </a:defRPr>
            </a:lvl6pPr>
            <a:lvl7pPr marL="3200400" lvl="6" indent="-330200" algn="l">
              <a:lnSpc>
                <a:spcPct val="115000"/>
              </a:lnSpc>
              <a:spcBef>
                <a:spcPts val="1600"/>
              </a:spcBef>
              <a:spcAft>
                <a:spcPts val="0"/>
              </a:spcAft>
              <a:buClr>
                <a:srgbClr val="616161"/>
              </a:buClr>
              <a:buSzPts val="1600"/>
              <a:buChar char="●"/>
              <a:defRPr sz="1600">
                <a:solidFill>
                  <a:srgbClr val="616161"/>
                </a:solidFill>
              </a:defRPr>
            </a:lvl7pPr>
            <a:lvl8pPr marL="3657600" lvl="7" indent="-330200" algn="l">
              <a:lnSpc>
                <a:spcPct val="115000"/>
              </a:lnSpc>
              <a:spcBef>
                <a:spcPts val="1600"/>
              </a:spcBef>
              <a:spcAft>
                <a:spcPts val="0"/>
              </a:spcAft>
              <a:buClr>
                <a:srgbClr val="616161"/>
              </a:buClr>
              <a:buSzPts val="1600"/>
              <a:buChar char="○"/>
              <a:defRPr sz="1600">
                <a:solidFill>
                  <a:srgbClr val="616161"/>
                </a:solidFill>
              </a:defRPr>
            </a:lvl8pPr>
            <a:lvl9pPr marL="4114800" lvl="8" indent="-330200" algn="l">
              <a:lnSpc>
                <a:spcPct val="115000"/>
              </a:lnSpc>
              <a:spcBef>
                <a:spcPts val="1600"/>
              </a:spcBef>
              <a:spcAft>
                <a:spcPts val="1600"/>
              </a:spcAft>
              <a:buClr>
                <a:srgbClr val="616161"/>
              </a:buClr>
              <a:buSzPts val="1600"/>
              <a:buChar char="■"/>
              <a:defRPr sz="1600">
                <a:solidFill>
                  <a:srgbClr val="616161"/>
                </a:solidFill>
              </a:defRPr>
            </a:lvl9pPr>
          </a:lstStyle>
          <a:p>
            <a:endParaRPr/>
          </a:p>
        </p:txBody>
      </p:sp>
      <p:sp>
        <p:nvSpPr>
          <p:cNvPr id="178" name="Google Shape;178;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4">
  <p:cSld name="AUTOLAYOUT_6">
    <p:bg>
      <p:bgPr>
        <a:solidFill>
          <a:srgbClr val="FFFFFF"/>
        </a:solidFill>
        <a:effectLst/>
      </p:bgPr>
    </p:bg>
    <p:spTree>
      <p:nvGrpSpPr>
        <p:cNvPr id="1" name="Shape 179"/>
        <p:cNvGrpSpPr/>
        <p:nvPr/>
      </p:nvGrpSpPr>
      <p:grpSpPr>
        <a:xfrm>
          <a:off x="0" y="0"/>
          <a:ext cx="0" cy="0"/>
          <a:chOff x="0" y="0"/>
          <a:chExt cx="0" cy="0"/>
        </a:xfrm>
      </p:grpSpPr>
      <p:sp>
        <p:nvSpPr>
          <p:cNvPr id="180" name="Google Shape;180;p16"/>
          <p:cNvSpPr/>
          <p:nvPr/>
        </p:nvSpPr>
        <p:spPr>
          <a:xfrm>
            <a:off x="0" y="0"/>
            <a:ext cx="9144000" cy="5143500"/>
          </a:xfrm>
          <a:prstGeom prst="rect">
            <a:avLst/>
          </a:prstGeom>
          <a:solidFill>
            <a:srgbClr val="0D4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0" y="3692275"/>
            <a:ext cx="9144087" cy="1364606"/>
          </a:xfrm>
          <a:custGeom>
            <a:avLst/>
            <a:gdLst/>
            <a:ahLst/>
            <a:cxnLst/>
            <a:rect l="l" t="t" r="r" b="b"/>
            <a:pathLst>
              <a:path w="472807" h="72779" extrusionOk="0">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w="9525" cap="flat" cmpd="sng">
            <a:solidFill>
              <a:srgbClr val="BCBCBC"/>
            </a:solidFill>
            <a:prstDash val="solid"/>
            <a:round/>
            <a:headEnd type="none" w="sm" len="sm"/>
            <a:tailEnd type="none" w="sm" len="sm"/>
          </a:ln>
        </p:spPr>
      </p:sp>
      <p:sp>
        <p:nvSpPr>
          <p:cNvPr id="182" name="Google Shape;182;p16"/>
          <p:cNvSpPr txBox="1">
            <a:spLocks noGrp="1"/>
          </p:cNvSpPr>
          <p:nvPr>
            <p:ph type="ctrTitle"/>
          </p:nvPr>
        </p:nvSpPr>
        <p:spPr>
          <a:xfrm>
            <a:off x="589350" y="843375"/>
            <a:ext cx="6883800" cy="16581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4200"/>
              <a:buNone/>
              <a:defRPr sz="4200" b="1">
                <a:solidFill>
                  <a:srgbClr val="FFFFFF"/>
                </a:solidFill>
              </a:defRPr>
            </a:lvl1pPr>
            <a:lvl2pPr lvl="1" algn="l">
              <a:lnSpc>
                <a:spcPct val="100000"/>
              </a:lnSpc>
              <a:spcBef>
                <a:spcPts val="0"/>
              </a:spcBef>
              <a:spcAft>
                <a:spcPts val="0"/>
              </a:spcAft>
              <a:buClr>
                <a:srgbClr val="FFFFFF"/>
              </a:buClr>
              <a:buSzPts val="4200"/>
              <a:buNone/>
              <a:defRPr sz="4200" b="1">
                <a:solidFill>
                  <a:srgbClr val="FFFFFF"/>
                </a:solidFill>
              </a:defRPr>
            </a:lvl2pPr>
            <a:lvl3pPr lvl="2" algn="l">
              <a:lnSpc>
                <a:spcPct val="100000"/>
              </a:lnSpc>
              <a:spcBef>
                <a:spcPts val="0"/>
              </a:spcBef>
              <a:spcAft>
                <a:spcPts val="0"/>
              </a:spcAft>
              <a:buClr>
                <a:srgbClr val="FFFFFF"/>
              </a:buClr>
              <a:buSzPts val="4200"/>
              <a:buNone/>
              <a:defRPr sz="4200" b="1">
                <a:solidFill>
                  <a:srgbClr val="FFFFFF"/>
                </a:solidFill>
              </a:defRPr>
            </a:lvl3pPr>
            <a:lvl4pPr lvl="3" algn="l">
              <a:lnSpc>
                <a:spcPct val="100000"/>
              </a:lnSpc>
              <a:spcBef>
                <a:spcPts val="0"/>
              </a:spcBef>
              <a:spcAft>
                <a:spcPts val="0"/>
              </a:spcAft>
              <a:buClr>
                <a:srgbClr val="FFFFFF"/>
              </a:buClr>
              <a:buSzPts val="4200"/>
              <a:buNone/>
              <a:defRPr sz="4200" b="1">
                <a:solidFill>
                  <a:srgbClr val="FFFFFF"/>
                </a:solidFill>
              </a:defRPr>
            </a:lvl4pPr>
            <a:lvl5pPr lvl="4" algn="l">
              <a:lnSpc>
                <a:spcPct val="100000"/>
              </a:lnSpc>
              <a:spcBef>
                <a:spcPts val="0"/>
              </a:spcBef>
              <a:spcAft>
                <a:spcPts val="0"/>
              </a:spcAft>
              <a:buClr>
                <a:srgbClr val="FFFFFF"/>
              </a:buClr>
              <a:buSzPts val="4200"/>
              <a:buNone/>
              <a:defRPr sz="4200" b="1">
                <a:solidFill>
                  <a:srgbClr val="FFFFFF"/>
                </a:solidFill>
              </a:defRPr>
            </a:lvl5pPr>
            <a:lvl6pPr lvl="5" algn="l">
              <a:lnSpc>
                <a:spcPct val="100000"/>
              </a:lnSpc>
              <a:spcBef>
                <a:spcPts val="0"/>
              </a:spcBef>
              <a:spcAft>
                <a:spcPts val="0"/>
              </a:spcAft>
              <a:buClr>
                <a:srgbClr val="FFFFFF"/>
              </a:buClr>
              <a:buSzPts val="4200"/>
              <a:buNone/>
              <a:defRPr sz="4200" b="1">
                <a:solidFill>
                  <a:srgbClr val="FFFFFF"/>
                </a:solidFill>
              </a:defRPr>
            </a:lvl6pPr>
            <a:lvl7pPr lvl="6" algn="l">
              <a:lnSpc>
                <a:spcPct val="100000"/>
              </a:lnSpc>
              <a:spcBef>
                <a:spcPts val="0"/>
              </a:spcBef>
              <a:spcAft>
                <a:spcPts val="0"/>
              </a:spcAft>
              <a:buClr>
                <a:srgbClr val="FFFFFF"/>
              </a:buClr>
              <a:buSzPts val="4200"/>
              <a:buNone/>
              <a:defRPr sz="4200" b="1">
                <a:solidFill>
                  <a:srgbClr val="FFFFFF"/>
                </a:solidFill>
              </a:defRPr>
            </a:lvl7pPr>
            <a:lvl8pPr lvl="7" algn="l">
              <a:lnSpc>
                <a:spcPct val="100000"/>
              </a:lnSpc>
              <a:spcBef>
                <a:spcPts val="0"/>
              </a:spcBef>
              <a:spcAft>
                <a:spcPts val="0"/>
              </a:spcAft>
              <a:buClr>
                <a:srgbClr val="FFFFFF"/>
              </a:buClr>
              <a:buSzPts val="4200"/>
              <a:buNone/>
              <a:defRPr sz="4200" b="1">
                <a:solidFill>
                  <a:srgbClr val="FFFFFF"/>
                </a:solidFill>
              </a:defRPr>
            </a:lvl8pPr>
            <a:lvl9pPr lvl="8" algn="l">
              <a:lnSpc>
                <a:spcPct val="100000"/>
              </a:lnSpc>
              <a:spcBef>
                <a:spcPts val="0"/>
              </a:spcBef>
              <a:spcAft>
                <a:spcPts val="0"/>
              </a:spcAft>
              <a:buClr>
                <a:srgbClr val="FFFFFF"/>
              </a:buClr>
              <a:buSzPts val="4200"/>
              <a:buNone/>
              <a:defRPr sz="4200" b="1">
                <a:solidFill>
                  <a:srgbClr val="FFFFFF"/>
                </a:solidFill>
              </a:defRPr>
            </a:lvl9pPr>
          </a:lstStyle>
          <a:p>
            <a:endParaRPr/>
          </a:p>
        </p:txBody>
      </p:sp>
      <p:sp>
        <p:nvSpPr>
          <p:cNvPr id="183" name="Google Shape;183;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Java_virtual_machine" TargetMode="External"/><Relationship Id="rId3" Type="http://schemas.openxmlformats.org/officeDocument/2006/relationships/hyperlink" Target="https://en.wikipedia.org/wiki/Application_programming_interface" TargetMode="External"/><Relationship Id="rId7" Type="http://schemas.openxmlformats.org/officeDocument/2006/relationships/hyperlink" Target="https://en.wikipedia.org/wiki/ODBC"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hyperlink" Target="https://en.wikipedia.org/wiki/Relational_database" TargetMode="External"/><Relationship Id="rId5" Type="http://schemas.openxmlformats.org/officeDocument/2006/relationships/hyperlink" Target="https://en.wikipedia.org/wiki/Oracle_Corporation" TargetMode="External"/><Relationship Id="rId4" Type="http://schemas.openxmlformats.org/officeDocument/2006/relationships/hyperlink" Target="https://en.wikipedia.org/wiki/Java_Standard_Edi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ctrTitle"/>
          </p:nvPr>
        </p:nvSpPr>
        <p:spPr>
          <a:xfrm>
            <a:off x="2049175" y="1143000"/>
            <a:ext cx="5361300" cy="16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rgbClr val="FF0000"/>
                </a:solidFill>
              </a:rPr>
              <a:t>JDBC GUI Application</a:t>
            </a:r>
            <a:endParaRPr u="sng">
              <a:solidFill>
                <a:srgbClr val="FF0000"/>
              </a:solidFill>
            </a:endParaRPr>
          </a:p>
        </p:txBody>
      </p:sp>
      <p:sp>
        <p:nvSpPr>
          <p:cNvPr id="189" name="Google Shape;189;p17"/>
          <p:cNvSpPr txBox="1">
            <a:spLocks noGrp="1"/>
          </p:cNvSpPr>
          <p:nvPr>
            <p:ph type="subTitle" idx="1"/>
          </p:nvPr>
        </p:nvSpPr>
        <p:spPr>
          <a:xfrm>
            <a:off x="3682225" y="3634217"/>
            <a:ext cx="5361300" cy="100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rgbClr val="FF0000"/>
                </a:solidFill>
              </a:rPr>
              <a:t>Prepared By </a:t>
            </a:r>
          </a:p>
          <a:p>
            <a:pPr marL="0" indent="0"/>
            <a:r>
              <a:rPr lang="en-IN" sz="1800" dirty="0">
                <a:solidFill>
                  <a:srgbClr val="FF0000"/>
                </a:solidFill>
              </a:rPr>
              <a:t>Jayprakash </a:t>
            </a:r>
            <a:r>
              <a:rPr lang="en-IN" sz="1800" dirty="0" err="1">
                <a:solidFill>
                  <a:srgbClr val="FF0000"/>
                </a:solidFill>
              </a:rPr>
              <a:t>S.Nair</a:t>
            </a:r>
            <a:endParaRPr lang="en-IN" sz="1800" dirty="0">
              <a:solidFill>
                <a:srgbClr val="FF0000"/>
              </a:solidFill>
            </a:endParaRPr>
          </a:p>
          <a:p>
            <a:pPr marL="0" lvl="0" indent="0" algn="ctr" rtl="0">
              <a:spcBef>
                <a:spcPts val="0"/>
              </a:spcBef>
              <a:spcAft>
                <a:spcPts val="0"/>
              </a:spcAft>
              <a:buNone/>
            </a:pPr>
            <a:r>
              <a:rPr lang="en" sz="1800" dirty="0">
                <a:solidFill>
                  <a:srgbClr val="FF0000"/>
                </a:solidFill>
              </a:rPr>
              <a:t>Binu Thomas Abraham</a:t>
            </a:r>
            <a:endParaRPr sz="1800" dirty="0">
              <a:solidFill>
                <a:srgbClr val="FF0000"/>
              </a:solidFill>
            </a:endParaRPr>
          </a:p>
          <a:p>
            <a:pPr marL="0" lvl="0" indent="0" algn="ctr" rtl="0">
              <a:spcBef>
                <a:spcPts val="0"/>
              </a:spcBef>
              <a:spcAft>
                <a:spcPts val="0"/>
              </a:spcAft>
              <a:buNone/>
            </a:pPr>
            <a:r>
              <a:rPr lang="en" sz="1800" dirty="0">
                <a:solidFill>
                  <a:srgbClr val="FF0000"/>
                </a:solidFill>
              </a:rPr>
              <a:t>Albin Johnson</a:t>
            </a:r>
            <a:endParaRPr sz="18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ctrTitle"/>
          </p:nvPr>
        </p:nvSpPr>
        <p:spPr>
          <a:xfrm>
            <a:off x="1884750" y="751450"/>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u="sng">
                <a:solidFill>
                  <a:srgbClr val="FF0000"/>
                </a:solidFill>
              </a:rPr>
              <a:t>Introduction</a:t>
            </a:r>
            <a:endParaRPr sz="3300" u="sng">
              <a:solidFill>
                <a:srgbClr val="FF0000"/>
              </a:solidFill>
            </a:endParaRPr>
          </a:p>
        </p:txBody>
      </p:sp>
      <p:sp>
        <p:nvSpPr>
          <p:cNvPr id="195" name="Google Shape;195;p18"/>
          <p:cNvSpPr txBox="1">
            <a:spLocks noGrp="1"/>
          </p:cNvSpPr>
          <p:nvPr>
            <p:ph type="body" idx="1"/>
          </p:nvPr>
        </p:nvSpPr>
        <p:spPr>
          <a:xfrm>
            <a:off x="1884750" y="1747450"/>
            <a:ext cx="6947700" cy="283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a:t>Java in its core is inherently a GUI language,rich in more than one graphical user interface,such as AWT,Swing,JavaFX,SWT and so forth.It presents a user friendly mechanism for application interaction,giving a distinctive look and feel.Although they different architectural cores,they do not fail to provide applications with consistent ,intuitive user interface components.JDBC programming is really hard to realize without a GUI interface.These frameworks are suitable for creating database-oriented desktop applications.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3023150" y="-297900"/>
            <a:ext cx="5630100" cy="153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rPr>
              <a:t>What is Java GUI?</a:t>
            </a:r>
            <a:endParaRPr>
              <a:solidFill>
                <a:srgbClr val="0000FF"/>
              </a:solidFill>
            </a:endParaRPr>
          </a:p>
        </p:txBody>
      </p:sp>
      <p:sp>
        <p:nvSpPr>
          <p:cNvPr id="201" name="Google Shape;201;p19"/>
          <p:cNvSpPr txBox="1">
            <a:spLocks noGrp="1"/>
          </p:cNvSpPr>
          <p:nvPr>
            <p:ph type="body" idx="1"/>
          </p:nvPr>
        </p:nvSpPr>
        <p:spPr>
          <a:xfrm>
            <a:off x="714925" y="1191450"/>
            <a:ext cx="7768800" cy="410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rgbClr val="FFFF00"/>
                </a:solidFill>
              </a:rPr>
              <a:t>Java GUI  programming involves two packages,the abstract windows kit(AWT) and the newer swing toolkit.Swing components have the prefix J to distinguish them from the original AWT ones (eg:-JFrame instead of Frame).To include swing components and methods in your project,you must import the java.awt* ,java.awt.event* packages.Displayable frames are top-level containers such as JFrame,JWindows,JApplet etc.JPanel and JScrollPane are examples of intermediate containers.Containers are therefore widgets or GUI controls that are used to hold or group other widgets such as text boxes,check boxes,radio buttons etc.Every GUI starts with a window meant to display things.</a:t>
            </a:r>
            <a:endParaRPr sz="2000"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2447650" y="53771"/>
            <a:ext cx="5740800" cy="144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JDBC?</a:t>
            </a:r>
            <a:endParaRPr/>
          </a:p>
        </p:txBody>
      </p:sp>
      <p:sp>
        <p:nvSpPr>
          <p:cNvPr id="207" name="Google Shape;207;p20"/>
          <p:cNvSpPr txBox="1">
            <a:spLocks noGrp="1"/>
          </p:cNvSpPr>
          <p:nvPr>
            <p:ph type="body" idx="1"/>
          </p:nvPr>
        </p:nvSpPr>
        <p:spPr>
          <a:xfrm>
            <a:off x="2447650" y="1496475"/>
            <a:ext cx="6187500" cy="309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50" b="1" dirty="0">
                <a:solidFill>
                  <a:schemeClr val="tx2">
                    <a:lumMod val="10000"/>
                  </a:schemeClr>
                </a:solidFill>
                <a:latin typeface="Arial"/>
                <a:ea typeface="Arial"/>
                <a:cs typeface="Arial"/>
                <a:sym typeface="Arial"/>
              </a:rPr>
              <a:t>Java Database Connectivity</a:t>
            </a:r>
            <a:r>
              <a:rPr lang="en" sz="1350" dirty="0">
                <a:solidFill>
                  <a:schemeClr val="tx2">
                    <a:lumMod val="10000"/>
                  </a:schemeClr>
                </a:solidFill>
                <a:latin typeface="Arial"/>
                <a:ea typeface="Arial"/>
                <a:cs typeface="Arial"/>
                <a:sym typeface="Arial"/>
              </a:rPr>
              <a:t> (</a:t>
            </a:r>
            <a:r>
              <a:rPr lang="en" sz="1350" b="1" dirty="0">
                <a:solidFill>
                  <a:schemeClr val="tx2">
                    <a:lumMod val="10000"/>
                  </a:schemeClr>
                </a:solidFill>
                <a:latin typeface="Arial"/>
                <a:ea typeface="Arial"/>
                <a:cs typeface="Arial"/>
                <a:sym typeface="Arial"/>
              </a:rPr>
              <a:t>JDBC</a:t>
            </a:r>
            <a:r>
              <a:rPr lang="en" sz="1350" dirty="0">
                <a:solidFill>
                  <a:schemeClr val="tx2">
                    <a:lumMod val="10000"/>
                  </a:schemeClr>
                </a:solidFill>
                <a:latin typeface="Arial"/>
                <a:ea typeface="Arial"/>
                <a:cs typeface="Arial"/>
                <a:sym typeface="Arial"/>
              </a:rPr>
              <a:t>) is an application</a:t>
            </a:r>
            <a:r>
              <a:rPr lang="en" sz="1350" dirty="0">
                <a:solidFill>
                  <a:schemeClr val="tx2">
                    <a:lumMod val="10000"/>
                  </a:schemeClr>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 sz="1350" dirty="0">
                <a:solidFill>
                  <a:schemeClr val="tx2">
                    <a:lumMod val="10000"/>
                  </a:schemeClr>
                </a:solidFill>
                <a:uFill>
                  <a:noFill/>
                </a:uFill>
                <a:latin typeface="Arial"/>
                <a:ea typeface="Arial"/>
                <a:cs typeface="Arial"/>
                <a:sym typeface="Arial"/>
              </a:rPr>
              <a:t>programming </a:t>
            </a:r>
            <a:r>
              <a:rPr lang="en" sz="1350" dirty="0">
                <a:solidFill>
                  <a:schemeClr val="tx2">
                    <a:lumMod val="10000"/>
                  </a:schemeClr>
                </a:solidFill>
                <a:latin typeface="Arial"/>
                <a:ea typeface="Arial"/>
                <a:cs typeface="Arial"/>
                <a:sym typeface="Arial"/>
              </a:rPr>
              <a:t>interface(API) for the programming language Java, which defines how a client may access a database. It is a Java-based data access technology used for Java database connectivity. It is part of the Java</a:t>
            </a:r>
            <a:r>
              <a:rPr lang="en" sz="1350" dirty="0">
                <a:solidFill>
                  <a:schemeClr val="tx2">
                    <a:lumMod val="10000"/>
                  </a:schemeClr>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 sz="1350" dirty="0">
                <a:solidFill>
                  <a:schemeClr val="tx2">
                    <a:lumMod val="10000"/>
                  </a:schemeClr>
                </a:solidFill>
                <a:latin typeface="Arial"/>
                <a:ea typeface="Arial"/>
                <a:cs typeface="Arial"/>
                <a:sym typeface="Arial"/>
              </a:rPr>
              <a:t>Standard Edition platform, from Oracle</a:t>
            </a:r>
            <a:r>
              <a:rPr lang="en" sz="1350" dirty="0">
                <a:solidFill>
                  <a:schemeClr val="tx2">
                    <a:lumMod val="10000"/>
                  </a:schemeClr>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en" sz="1350" dirty="0">
                <a:solidFill>
                  <a:schemeClr val="tx2">
                    <a:lumMod val="10000"/>
                  </a:schemeClr>
                </a:solidFill>
                <a:latin typeface="Arial"/>
                <a:ea typeface="Arial"/>
                <a:cs typeface="Arial"/>
                <a:sym typeface="Arial"/>
              </a:rPr>
              <a:t>Corporation. It provides methods to query and update data in a database, and is oriented toward relational</a:t>
            </a:r>
            <a:r>
              <a:rPr lang="en" sz="1350" dirty="0">
                <a:solidFill>
                  <a:schemeClr val="tx2">
                    <a:lumMod val="10000"/>
                  </a:schemeClr>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 </a:t>
            </a:r>
            <a:r>
              <a:rPr lang="en" sz="1350" dirty="0">
                <a:solidFill>
                  <a:schemeClr val="tx2">
                    <a:lumMod val="10000"/>
                  </a:schemeClr>
                </a:solidFill>
                <a:latin typeface="Arial"/>
                <a:ea typeface="Arial"/>
                <a:cs typeface="Arial"/>
                <a:sym typeface="Arial"/>
              </a:rPr>
              <a:t>databases. A JDBC-to-</a:t>
            </a:r>
            <a:r>
              <a:rPr lang="en" sz="1350" dirty="0">
                <a:solidFill>
                  <a:schemeClr val="tx2">
                    <a:lumMod val="10000"/>
                  </a:schemeClr>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ODBC</a:t>
            </a:r>
            <a:r>
              <a:rPr lang="en" sz="1350" dirty="0">
                <a:solidFill>
                  <a:schemeClr val="tx2">
                    <a:lumMod val="10000"/>
                  </a:schemeClr>
                </a:solidFill>
                <a:latin typeface="Arial"/>
                <a:ea typeface="Arial"/>
                <a:cs typeface="Arial"/>
                <a:sym typeface="Arial"/>
              </a:rPr>
              <a:t> bridge enables connections to any ODBC-accessible data source in the </a:t>
            </a:r>
            <a:r>
              <a:rPr lang="en" sz="1350" dirty="0">
                <a:solidFill>
                  <a:schemeClr val="tx2">
                    <a:lumMod val="10000"/>
                  </a:schemeClr>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Java</a:t>
            </a:r>
            <a:r>
              <a:rPr lang="en" sz="1350" dirty="0">
                <a:solidFill>
                  <a:schemeClr val="tx2">
                    <a:lumMod val="10000"/>
                  </a:schemeClr>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 </a:t>
            </a:r>
            <a:r>
              <a:rPr lang="en" sz="1350" dirty="0">
                <a:solidFill>
                  <a:schemeClr val="tx2">
                    <a:lumMod val="10000"/>
                  </a:schemeClr>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virtual</a:t>
            </a:r>
            <a:r>
              <a:rPr lang="en" sz="1350" dirty="0">
                <a:solidFill>
                  <a:schemeClr val="tx2">
                    <a:lumMod val="10000"/>
                  </a:schemeClr>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 </a:t>
            </a:r>
            <a:r>
              <a:rPr lang="en" sz="1350" dirty="0">
                <a:solidFill>
                  <a:schemeClr val="tx2">
                    <a:lumMod val="10000"/>
                  </a:schemeClr>
                </a:solidFill>
                <a:latin typeface="Arial"/>
                <a:ea typeface="Arial"/>
                <a:cs typeface="Arial"/>
                <a:sym typeface="Arial"/>
              </a:rPr>
              <a:t>machine (JVM) host environment.JDBC ('Java Database Connectivity') allows multiple implementations to exist and be used by the same application. The API provides a mechanism for dynamically loading the correct Java packages and registering them with the JDBC Driver Manager. </a:t>
            </a:r>
            <a:endParaRPr sz="2600" dirty="0">
              <a:solidFill>
                <a:schemeClr val="tx2">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0C16-B412-4C8A-A229-8797E3F3E17F}"/>
              </a:ext>
            </a:extLst>
          </p:cNvPr>
          <p:cNvSpPr>
            <a:spLocks noGrp="1"/>
          </p:cNvSpPr>
          <p:nvPr>
            <p:ph type="title"/>
          </p:nvPr>
        </p:nvSpPr>
        <p:spPr>
          <a:xfrm>
            <a:off x="2894475" y="450971"/>
            <a:ext cx="3045581" cy="1442700"/>
          </a:xfrm>
        </p:spPr>
        <p:txBody>
          <a:bodyPr/>
          <a:lstStyle/>
          <a:p>
            <a:pPr algn="ctr"/>
            <a:r>
              <a:rPr lang="en-US" dirty="0"/>
              <a:t>			CODE</a:t>
            </a:r>
            <a:endParaRPr lang="en-IN" dirty="0"/>
          </a:p>
        </p:txBody>
      </p:sp>
      <p:sp>
        <p:nvSpPr>
          <p:cNvPr id="3" name="Text Placeholder 2">
            <a:extLst>
              <a:ext uri="{FF2B5EF4-FFF2-40B4-BE49-F238E27FC236}">
                <a16:creationId xmlns:a16="http://schemas.microsoft.com/office/drawing/2014/main" id="{3E1955AD-36EE-4445-90C1-435B497D702B}"/>
              </a:ext>
            </a:extLst>
          </p:cNvPr>
          <p:cNvSpPr>
            <a:spLocks noGrp="1"/>
          </p:cNvSpPr>
          <p:nvPr>
            <p:ph type="body" idx="1"/>
          </p:nvPr>
        </p:nvSpPr>
        <p:spPr/>
        <p:txBody>
          <a:bodyPr/>
          <a:lstStyle/>
          <a:p>
            <a:r>
              <a:rPr lang="en-US" dirty="0"/>
              <a:t>The code is given in a text file as the whole code may not fit in the ppt</a:t>
            </a:r>
          </a:p>
          <a:p>
            <a:r>
              <a:rPr lang="en-US" dirty="0"/>
              <a:t>Please check the video and text file.</a:t>
            </a:r>
          </a:p>
          <a:p>
            <a:r>
              <a:rPr lang="en-US" dirty="0"/>
              <a:t>The platform we used for this was NetBeans.</a:t>
            </a:r>
            <a:endParaRPr lang="en-IN" dirty="0"/>
          </a:p>
        </p:txBody>
      </p:sp>
    </p:spTree>
    <p:extLst>
      <p:ext uri="{BB962C8B-B14F-4D97-AF65-F5344CB8AC3E}">
        <p14:creationId xmlns:p14="http://schemas.microsoft.com/office/powerpoint/2010/main" val="245956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029F-2058-4756-A80F-D9031EB81B52}"/>
              </a:ext>
            </a:extLst>
          </p:cNvPr>
          <p:cNvSpPr>
            <a:spLocks noGrp="1"/>
          </p:cNvSpPr>
          <p:nvPr>
            <p:ph type="title"/>
          </p:nvPr>
        </p:nvSpPr>
        <p:spPr/>
        <p:txBody>
          <a:bodyPr/>
          <a:lstStyle/>
          <a:p>
            <a:r>
              <a:rPr lang="en-US" dirty="0"/>
              <a:t>		SOME PICS</a:t>
            </a:r>
            <a:endParaRPr lang="en-IN" dirty="0"/>
          </a:p>
        </p:txBody>
      </p:sp>
      <p:pic>
        <p:nvPicPr>
          <p:cNvPr id="4" name="Picture 3">
            <a:extLst>
              <a:ext uri="{FF2B5EF4-FFF2-40B4-BE49-F238E27FC236}">
                <a16:creationId xmlns:a16="http://schemas.microsoft.com/office/drawing/2014/main" id="{EFEFD982-47E0-4700-9BD0-01EC5787E3A2}"/>
              </a:ext>
            </a:extLst>
          </p:cNvPr>
          <p:cNvPicPr>
            <a:picLocks noChangeAspect="1"/>
          </p:cNvPicPr>
          <p:nvPr/>
        </p:nvPicPr>
        <p:blipFill>
          <a:blip r:embed="rId2"/>
          <a:stretch>
            <a:fillRect/>
          </a:stretch>
        </p:blipFill>
        <p:spPr>
          <a:xfrm>
            <a:off x="200050" y="1854750"/>
            <a:ext cx="3804880" cy="2790160"/>
          </a:xfrm>
          <a:prstGeom prst="rect">
            <a:avLst/>
          </a:prstGeom>
        </p:spPr>
      </p:pic>
      <p:pic>
        <p:nvPicPr>
          <p:cNvPr id="6" name="Picture 5">
            <a:extLst>
              <a:ext uri="{FF2B5EF4-FFF2-40B4-BE49-F238E27FC236}">
                <a16:creationId xmlns:a16="http://schemas.microsoft.com/office/drawing/2014/main" id="{A10405E3-E46B-4318-AFE8-3363AC43730B}"/>
              </a:ext>
            </a:extLst>
          </p:cNvPr>
          <p:cNvPicPr>
            <a:picLocks noChangeAspect="1"/>
          </p:cNvPicPr>
          <p:nvPr/>
        </p:nvPicPr>
        <p:blipFill>
          <a:blip r:embed="rId3"/>
          <a:stretch>
            <a:fillRect/>
          </a:stretch>
        </p:blipFill>
        <p:spPr>
          <a:xfrm>
            <a:off x="4394791" y="1893672"/>
            <a:ext cx="4549159" cy="2751238"/>
          </a:xfrm>
          <a:prstGeom prst="rect">
            <a:avLst/>
          </a:prstGeom>
        </p:spPr>
      </p:pic>
    </p:spTree>
    <p:extLst>
      <p:ext uri="{BB962C8B-B14F-4D97-AF65-F5344CB8AC3E}">
        <p14:creationId xmlns:p14="http://schemas.microsoft.com/office/powerpoint/2010/main" val="286566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ctrTitle"/>
          </p:nvPr>
        </p:nvSpPr>
        <p:spPr>
          <a:xfrm>
            <a:off x="1051925" y="624925"/>
            <a:ext cx="8668500" cy="26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a:t>Thank you</a:t>
            </a:r>
            <a:endParaRPr sz="96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429</Words>
  <Application>Microsoft Office PowerPoint</Application>
  <PresentationFormat>On-screen Show (16:9)</PresentationFormat>
  <Paragraphs>17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Nunito</vt:lpstr>
      <vt:lpstr>Calibri</vt:lpstr>
      <vt:lpstr>Arial</vt:lpstr>
      <vt:lpstr>Shift</vt:lpstr>
      <vt:lpstr>JDBC GUI Application</vt:lpstr>
      <vt:lpstr>Introduction</vt:lpstr>
      <vt:lpstr>What is Java GUI?</vt:lpstr>
      <vt:lpstr>What is JDBC?</vt:lpstr>
      <vt:lpstr>   CODE</vt:lpstr>
      <vt:lpstr>  SOME PICS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GUI Application</dc:title>
  <cp:lastModifiedBy>Jayprakash Nair</cp:lastModifiedBy>
  <cp:revision>1</cp:revision>
  <dcterms:modified xsi:type="dcterms:W3CDTF">2020-06-29T12:52:03Z</dcterms:modified>
</cp:coreProperties>
</file>