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Beryllium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all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669-7506-481D-B1C6-BE2E6397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951A-42A1-4D7B-AAFB-0004288E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Upload Excel and CSV automatically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Automap to RDBMS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Query into RDBMS (very basic at the moment)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Basic Messaging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work off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Completed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 tables according to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Lock Tables according to User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Manipulate queries with math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Visualize in Open GL</a:t>
            </a:r>
          </a:p>
        </p:txBody>
      </p:sp>
    </p:spTree>
    <p:extLst>
      <p:ext uri="{BB962C8B-B14F-4D97-AF65-F5344CB8AC3E}">
        <p14:creationId xmlns:p14="http://schemas.microsoft.com/office/powerpoint/2010/main" val="372818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669-7506-481D-B1C6-BE2E6397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951A-42A1-4D7B-AAFB-0004288E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 really eats into productivity!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Requirements.txt is a god send for transferring dependencies to off line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Programming on normal internet is much faster than DOD networks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534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{781C504D-D062-4DE7-99D3-D3FAA28D2D9A}tf56160789_win32</Template>
  <TotalTime>38</TotalTime>
  <Words>85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Beryllium</vt:lpstr>
      <vt:lpstr>Milestones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Beryllium</dc:title>
  <dc:creator>Jonathan Snyder</dc:creator>
  <cp:lastModifiedBy>Jonathan Snyder</cp:lastModifiedBy>
  <cp:revision>1</cp:revision>
  <dcterms:created xsi:type="dcterms:W3CDTF">2022-01-11T02:54:42Z</dcterms:created>
  <dcterms:modified xsi:type="dcterms:W3CDTF">2022-01-11T03:33:09Z</dcterms:modified>
</cp:coreProperties>
</file>