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ADCA-39DF-4353-A95E-D4431DB1E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E695F-EA7D-4E68-A620-39462C5F0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13788-3FB2-4094-96C9-54D82FD1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5C4B-A931-4425-ABD3-B4947B85D4D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0BB4E-1759-4248-B73A-4986A132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90020-D536-4958-A850-FF140FEF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43E6-856F-4AD0-8B70-8B99A3787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9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6DEA-E82B-4D0E-BE3D-38DA331F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A4B1D-2C92-45C0-83FD-6DEC88629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ABB0B-1C2E-48BC-98BD-2250260A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5C4B-A931-4425-ABD3-B4947B85D4D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4B6A9-3D2E-4372-9C47-F581B652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4C646-1D48-4D5E-BC92-BCE5E900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43E6-856F-4AD0-8B70-8B99A3787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3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76B854-B922-422A-A0A8-01E15F58E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431DB-0468-4758-B038-55CAAD0C8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853FB-AEAC-431A-8B70-B35FECC0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5C4B-A931-4425-ABD3-B4947B85D4D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EB5E2-71EE-4CC4-B81E-00B1486D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BD381-E630-4201-9FD6-0E60B9B5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43E6-856F-4AD0-8B70-8B99A3787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3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7375-01D1-4D22-BEFB-DA720B53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C646-B59A-4A7D-951A-17EE89655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C2A86-6DA3-482E-9DBA-CAE9D57E3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5C4B-A931-4425-ABD3-B4947B85D4D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56692-7C28-4EF8-8BC6-25FD78AA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175CC-FD30-4E6D-BCF1-CF3420DA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43E6-856F-4AD0-8B70-8B99A3787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1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C641-F9D1-402E-9BAB-D7889F8B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575A6-7BE9-4DBC-8C52-654DD7AA4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51285-31D8-4B4B-B6ED-01E0B3E6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5C4B-A931-4425-ABD3-B4947B85D4D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2413D-85B8-459C-8D78-0B0EDC60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144E3-0B2D-47EE-A48C-926E8FA4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43E6-856F-4AD0-8B70-8B99A3787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0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98E72-9C1E-4616-A1A8-D22CC2B2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893D8-E5A1-465A-8945-091937B58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3C378-8162-4E2F-B8EE-233222BBA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18E23-EB81-4BF1-84D6-C9E9AA33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5C4B-A931-4425-ABD3-B4947B85D4D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A9937-5DD0-4D2D-824F-F6F20D67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94EE7-FAD7-49F7-B184-BEB2ECB0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43E6-856F-4AD0-8B70-8B99A3787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6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69AD-5283-4897-B362-53E6CC06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1D9AF-4C3B-400C-80FF-05F7FC3A1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A8A5F-67A9-4340-8C54-B2A625D60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04F79-C1EB-4B40-AFC0-E912DC504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6A453-74A4-42DB-BD04-B8B32BFE7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F7CAA-544D-4EBA-8B88-3B616363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5C4B-A931-4425-ABD3-B4947B85D4D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A8571-812A-444C-9DBD-EEB4F26B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DC1C2-9B00-454F-A024-649527A0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43E6-856F-4AD0-8B70-8B99A3787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4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4642-6D6E-4D49-B4C3-70A51E5B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63B2B-15E6-48C4-835A-A39B8BF3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5C4B-A931-4425-ABD3-B4947B85D4D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ECD5E-3A42-4084-81EF-7BDAB1F3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1951D-9D11-43F7-A6CC-B65AF550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43E6-856F-4AD0-8B70-8B99A3787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3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416B3-CD80-4742-B114-09D74850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5C4B-A931-4425-ABD3-B4947B85D4D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A00B8-9702-4D26-9111-2773A082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A0A5B-75A9-410C-9A9E-951BC0B3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43E6-856F-4AD0-8B70-8B99A3787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7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73B1-96CD-4CB8-A286-4C07E2BB7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FB8BD-E77E-43D6-BE07-1FD7856B9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8CB45-2A12-4D55-8F41-B9ED4C16F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C0B3E-F4E4-4BF6-90DC-0506F97F9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5C4B-A931-4425-ABD3-B4947B85D4D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27BCE-C9C6-4454-BBAA-2DC93E90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45B24-BCB2-4BDD-9363-DB3A24CD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43E6-856F-4AD0-8B70-8B99A3787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7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58A1-8455-4F41-BCE3-0EA5B6ED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3E34F-C8B2-4354-996C-3D4C98D0F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96485-DD45-4C5A-9051-A079DB4EF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91D6E-5E5D-4C06-801D-9A0CCB6C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5C4B-A931-4425-ABD3-B4947B85D4D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DFD2C-4413-4AA9-8908-02F77036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1E746-9C77-4C8A-9325-D73644EE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43E6-856F-4AD0-8B70-8B99A3787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0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B0DFF-8C51-49AE-BC67-E4F84040B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397FE-F952-45FF-88F1-1D4D87291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808AC-02D9-4C58-B646-7E2716170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5C4B-A931-4425-ABD3-B4947B85D4D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5786C-BB4D-44FB-ADE9-00CBF89C7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0E4E9-5F43-46B6-8264-4F06711CD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D43E6-856F-4AD0-8B70-8B99A3787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2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5629-6C66-4A05-9CDF-B319A42E7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2x5 Element 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D272B-AFDB-46D6-8955-F3C76EA5B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09DE19</a:t>
            </a:r>
          </a:p>
        </p:txBody>
      </p:sp>
    </p:spTree>
    <p:extLst>
      <p:ext uri="{BB962C8B-B14F-4D97-AF65-F5344CB8AC3E}">
        <p14:creationId xmlns:p14="http://schemas.microsoft.com/office/powerpoint/2010/main" val="357942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A413-5328-4AE6-8227-36CFA5F3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3CD58-F333-4E02-93CC-A0F68F0C7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2x 5 element arrays</a:t>
            </a:r>
          </a:p>
          <a:p>
            <a:pPr lvl="1"/>
            <a:r>
              <a:rPr lang="en-US" dirty="0"/>
              <a:t>“Tx” array has ports 1-5 and located at global coordinate system origin</a:t>
            </a:r>
          </a:p>
          <a:p>
            <a:pPr lvl="1"/>
            <a:r>
              <a:rPr lang="en-US" dirty="0"/>
              <a:t>“Rx” array has ports 6-10</a:t>
            </a:r>
          </a:p>
          <a:p>
            <a:r>
              <a:rPr lang="en-US" dirty="0"/>
              <a:t>Simulation frequencies</a:t>
            </a:r>
          </a:p>
          <a:p>
            <a:pPr lvl="1"/>
            <a:r>
              <a:rPr lang="en-US" dirty="0"/>
              <a:t>20-500M, step 20M</a:t>
            </a:r>
          </a:p>
          <a:p>
            <a:pPr lvl="1"/>
            <a:r>
              <a:rPr lang="en-US" dirty="0"/>
              <a:t>500M-1G, step 50M</a:t>
            </a:r>
          </a:p>
          <a:p>
            <a:pPr lvl="1"/>
            <a:r>
              <a:rPr lang="en-US" dirty="0"/>
              <a:t>1-6G, step 50M</a:t>
            </a:r>
          </a:p>
          <a:p>
            <a:r>
              <a:rPr lang="en-US" dirty="0"/>
              <a:t>Exported data</a:t>
            </a:r>
          </a:p>
          <a:p>
            <a:pPr lvl="1"/>
            <a:r>
              <a:rPr lang="en-US" dirty="0"/>
              <a:t>10x10 S matrix</a:t>
            </a:r>
          </a:p>
          <a:p>
            <a:r>
              <a:rPr lang="en-US"/>
              <a:t>Note: All </a:t>
            </a:r>
            <a:r>
              <a:rPr lang="en-US" dirty="0"/>
              <a:t>data at theta 90 so all data is at theta 90 vs phi</a:t>
            </a:r>
          </a:p>
          <a:p>
            <a:r>
              <a:rPr lang="en-US" dirty="0"/>
              <a:t>Note: there are redundant phi angles at -180° and +180°, so you have 361 phi angles.  Not sure which to delete so left it in.</a:t>
            </a:r>
          </a:p>
        </p:txBody>
      </p:sp>
    </p:spTree>
    <p:extLst>
      <p:ext uri="{BB962C8B-B14F-4D97-AF65-F5344CB8AC3E}">
        <p14:creationId xmlns:p14="http://schemas.microsoft.com/office/powerpoint/2010/main" val="73833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A2ADE-C274-4BBD-8852-EAC90107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2x 5 element arrays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A1A5A1-DE31-4DFC-9FBC-E0665FF5F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202" y="1825625"/>
            <a:ext cx="8405596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4E7ED0-5745-45EA-BB5E-753050121A36}"/>
              </a:ext>
            </a:extLst>
          </p:cNvPr>
          <p:cNvSpPr txBox="1"/>
          <p:nvPr/>
        </p:nvSpPr>
        <p:spPr>
          <a:xfrm>
            <a:off x="8372213" y="1825625"/>
            <a:ext cx="102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“Tx”</a:t>
            </a:r>
          </a:p>
          <a:p>
            <a:pPr algn="ctr"/>
            <a:r>
              <a:rPr lang="en-US" dirty="0"/>
              <a:t>Ports 1-5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7359E0-976B-4E78-A751-051C259C4937}"/>
              </a:ext>
            </a:extLst>
          </p:cNvPr>
          <p:cNvSpPr txBox="1"/>
          <p:nvPr/>
        </p:nvSpPr>
        <p:spPr>
          <a:xfrm>
            <a:off x="2813321" y="2989277"/>
            <a:ext cx="1141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“Rx”</a:t>
            </a:r>
          </a:p>
          <a:p>
            <a:pPr algn="ctr"/>
            <a:r>
              <a:rPr lang="en-US" dirty="0"/>
              <a:t>Ports 6-10</a:t>
            </a:r>
          </a:p>
        </p:txBody>
      </p:sp>
    </p:spTree>
    <p:extLst>
      <p:ext uri="{BB962C8B-B14F-4D97-AF65-F5344CB8AC3E}">
        <p14:creationId xmlns:p14="http://schemas.microsoft.com/office/powerpoint/2010/main" val="207538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5F00-7243-4829-830E-5B28C859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E317A8-D499-4AFC-87C9-AB1D6F9F9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202" y="1825625"/>
            <a:ext cx="84055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7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94DC-3FE5-472F-ACA2-EE70B227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556A85-76E4-44D3-862A-6C590B9F4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202" y="1825625"/>
            <a:ext cx="84055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9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D6171F-7513-4772-9E3D-EDF5D160D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47" t="3778" r="41720" b="3712"/>
          <a:stretch/>
        </p:blipFill>
        <p:spPr>
          <a:xfrm>
            <a:off x="5016617" y="511729"/>
            <a:ext cx="2088858" cy="583873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CDBF3CD-6FFC-4F48-B095-755D51EACA0A}"/>
              </a:ext>
            </a:extLst>
          </p:cNvPr>
          <p:cNvGrpSpPr/>
          <p:nvPr/>
        </p:nvGrpSpPr>
        <p:grpSpPr>
          <a:xfrm>
            <a:off x="4779088" y="322867"/>
            <a:ext cx="2628073" cy="2714164"/>
            <a:chOff x="4779088" y="322867"/>
            <a:chExt cx="2628073" cy="27141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148006-C2DF-4E75-B5E6-CD1486E31FCE}"/>
                </a:ext>
              </a:extLst>
            </p:cNvPr>
            <p:cNvSpPr txBox="1"/>
            <p:nvPr/>
          </p:nvSpPr>
          <p:spPr>
            <a:xfrm>
              <a:off x="5910203" y="2667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C5CC9B-3689-4F1F-836C-0AE9D046AE37}"/>
                </a:ext>
              </a:extLst>
            </p:cNvPr>
            <p:cNvSpPr txBox="1"/>
            <p:nvPr/>
          </p:nvSpPr>
          <p:spPr>
            <a:xfrm>
              <a:off x="4779088" y="17630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D3EC5D-1396-4423-9D02-C87DB01FFC29}"/>
                </a:ext>
              </a:extLst>
            </p:cNvPr>
            <p:cNvSpPr txBox="1"/>
            <p:nvPr/>
          </p:nvSpPr>
          <p:spPr>
            <a:xfrm>
              <a:off x="5183158" y="3228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0ABC6F-400D-4449-9D61-9CF2EF95112C}"/>
                </a:ext>
              </a:extLst>
            </p:cNvPr>
            <p:cNvSpPr txBox="1"/>
            <p:nvPr/>
          </p:nvSpPr>
          <p:spPr>
            <a:xfrm>
              <a:off x="6707158" y="3228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F24B1F-0186-44D5-A98B-41DD3EC6D942}"/>
                </a:ext>
              </a:extLst>
            </p:cNvPr>
            <p:cNvSpPr txBox="1"/>
            <p:nvPr/>
          </p:nvSpPr>
          <p:spPr>
            <a:xfrm>
              <a:off x="7105475" y="17630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CA0E029-2101-429F-86B3-94E68438E823}"/>
              </a:ext>
            </a:extLst>
          </p:cNvPr>
          <p:cNvSpPr txBox="1"/>
          <p:nvPr/>
        </p:nvSpPr>
        <p:spPr>
          <a:xfrm>
            <a:off x="5913078" y="38359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A5DF3D-8071-42DF-B8E5-3A33709BCB9A}"/>
              </a:ext>
            </a:extLst>
          </p:cNvPr>
          <p:cNvSpPr txBox="1"/>
          <p:nvPr/>
        </p:nvSpPr>
        <p:spPr>
          <a:xfrm>
            <a:off x="4781963" y="47405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C6B3F-B7BB-4E4D-A143-0BCA044A9A7D}"/>
              </a:ext>
            </a:extLst>
          </p:cNvPr>
          <p:cNvSpPr txBox="1"/>
          <p:nvPr/>
        </p:nvSpPr>
        <p:spPr>
          <a:xfrm>
            <a:off x="5186033" y="6180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FA407E-ECAE-48AC-817F-1936262D9277}"/>
              </a:ext>
            </a:extLst>
          </p:cNvPr>
          <p:cNvSpPr txBox="1"/>
          <p:nvPr/>
        </p:nvSpPr>
        <p:spPr>
          <a:xfrm>
            <a:off x="6710033" y="6180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AFA865-5DEA-4BE9-8A85-63250EBCB9AF}"/>
              </a:ext>
            </a:extLst>
          </p:cNvPr>
          <p:cNvSpPr txBox="1"/>
          <p:nvPr/>
        </p:nvSpPr>
        <p:spPr>
          <a:xfrm>
            <a:off x="7108350" y="4740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B7DDEA-F358-45E2-A452-C54A7962CF1D}"/>
              </a:ext>
            </a:extLst>
          </p:cNvPr>
          <p:cNvCxnSpPr/>
          <p:nvPr/>
        </p:nvCxnSpPr>
        <p:spPr>
          <a:xfrm>
            <a:off x="2944695" y="1544601"/>
            <a:ext cx="2965508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3B662A-CE52-439E-9F87-8D88584F0454}"/>
              </a:ext>
            </a:extLst>
          </p:cNvPr>
          <p:cNvCxnSpPr/>
          <p:nvPr/>
        </p:nvCxnSpPr>
        <p:spPr>
          <a:xfrm>
            <a:off x="3013120" y="5307948"/>
            <a:ext cx="2965508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4ADBD-8ACD-4284-BED2-E1496FF0E836}"/>
              </a:ext>
            </a:extLst>
          </p:cNvPr>
          <p:cNvSpPr txBox="1"/>
          <p:nvPr/>
        </p:nvSpPr>
        <p:spPr>
          <a:xfrm>
            <a:off x="2695267" y="316618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84CE20-BD2C-496E-869A-5AEDB69AC5E0}"/>
              </a:ext>
            </a:extLst>
          </p:cNvPr>
          <p:cNvCxnSpPr>
            <a:stCxn id="23" idx="0"/>
          </p:cNvCxnSpPr>
          <p:nvPr/>
        </p:nvCxnSpPr>
        <p:spPr>
          <a:xfrm flipV="1">
            <a:off x="2938282" y="1544601"/>
            <a:ext cx="6413" cy="1621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539818-3030-4CD7-B0A0-370EEB15E162}"/>
              </a:ext>
            </a:extLst>
          </p:cNvPr>
          <p:cNvCxnSpPr>
            <a:stCxn id="23" idx="2"/>
          </p:cNvCxnSpPr>
          <p:nvPr/>
        </p:nvCxnSpPr>
        <p:spPr>
          <a:xfrm>
            <a:off x="2938282" y="3535517"/>
            <a:ext cx="6413" cy="17724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C35AD6E-47E3-44B9-923C-FBD9B0AA44A0}"/>
              </a:ext>
            </a:extLst>
          </p:cNvPr>
          <p:cNvSpPr txBox="1"/>
          <p:nvPr/>
        </p:nvSpPr>
        <p:spPr>
          <a:xfrm>
            <a:off x="7913700" y="1393754"/>
            <a:ext cx="59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“Tx”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2EBD6E-B2F1-4CB3-86F4-B1C8B2E84015}"/>
              </a:ext>
            </a:extLst>
          </p:cNvPr>
          <p:cNvSpPr txBox="1"/>
          <p:nvPr/>
        </p:nvSpPr>
        <p:spPr>
          <a:xfrm>
            <a:off x="7616439" y="5094914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“Rx”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B20D59-F3C6-40AE-83DA-09BF5FBC8B55}"/>
              </a:ext>
            </a:extLst>
          </p:cNvPr>
          <p:cNvSpPr txBox="1"/>
          <p:nvPr/>
        </p:nvSpPr>
        <p:spPr>
          <a:xfrm>
            <a:off x="316577" y="623921"/>
            <a:ext cx="364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numbering and array separation</a:t>
            </a:r>
          </a:p>
        </p:txBody>
      </p:sp>
    </p:spTree>
    <p:extLst>
      <p:ext uri="{BB962C8B-B14F-4D97-AF65-F5344CB8AC3E}">
        <p14:creationId xmlns:p14="http://schemas.microsoft.com/office/powerpoint/2010/main" val="375320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E517-F9CB-475A-9E84-525BA758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Parameters</a:t>
            </a:r>
            <a:br>
              <a:rPr lang="en-US" dirty="0"/>
            </a:br>
            <a:r>
              <a:rPr lang="en-US" dirty="0"/>
              <a:t>Red = S11, Blue = S61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CAFCB6-C274-4625-BA88-CAC8ABEE0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332" y="1825625"/>
            <a:ext cx="94133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6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147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2x5 Element Arrays</vt:lpstr>
      <vt:lpstr>Details</vt:lpstr>
      <vt:lpstr>2x 5 element arrays</vt:lpstr>
      <vt:lpstr>Top View</vt:lpstr>
      <vt:lpstr>Side View</vt:lpstr>
      <vt:lpstr>PowerPoint Presentation</vt:lpstr>
      <vt:lpstr>S Parameters Red = S11, Blue = S61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2x5 Element Arrays</dc:title>
  <dc:creator>Clyde Callewaert</dc:creator>
  <cp:lastModifiedBy>John Sochacki</cp:lastModifiedBy>
  <cp:revision>11</cp:revision>
  <dcterms:created xsi:type="dcterms:W3CDTF">2019-12-09T13:09:45Z</dcterms:created>
  <dcterms:modified xsi:type="dcterms:W3CDTF">2019-12-10T15:06:24Z</dcterms:modified>
</cp:coreProperties>
</file>