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E269B-1B78-42DD-BED5-144A925A238E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DB13E-DC38-4DEC-A835-12139E31122C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B13E-DC38-4DEC-A835-12139E31122C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E03C-6F67-4832-BD7C-A983A6324CFD}" type="datetimeFigureOut">
              <a:rPr lang="en-AU" smtClean="0"/>
              <a:pPr/>
              <a:t>11/05/2012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63B7-040F-4D4E-A9DC-670CC9F877D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Clojure on Android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hank@123mail.org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Concerns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</a:t>
            </a:r>
            <a:r>
              <a:rPr lang="en-AU" dirty="0" smtClean="0"/>
              <a:t>atch Conj 2011: “Clojure on Android”</a:t>
            </a:r>
          </a:p>
          <a:p>
            <a:pPr lvl="1"/>
            <a:r>
              <a:rPr lang="en-AU" dirty="0" smtClean="0"/>
              <a:t>blip.tv/</a:t>
            </a:r>
            <a:r>
              <a:rPr lang="en-AU" dirty="0" err="1" smtClean="0"/>
              <a:t>clojure</a:t>
            </a:r>
            <a:endParaRPr lang="en-AU" dirty="0" smtClean="0"/>
          </a:p>
          <a:p>
            <a:r>
              <a:rPr lang="en-AU" dirty="0" err="1" smtClean="0"/>
              <a:t>eval</a:t>
            </a:r>
            <a:r>
              <a:rPr lang="en-AU" dirty="0" smtClean="0"/>
              <a:t>: scripts, REPL, explicit </a:t>
            </a:r>
            <a:r>
              <a:rPr lang="en-AU" dirty="0" err="1" smtClean="0"/>
              <a:t>eval</a:t>
            </a:r>
            <a:r>
              <a:rPr lang="en-AU" dirty="0" smtClean="0"/>
              <a:t> (macros!)</a:t>
            </a:r>
          </a:p>
          <a:p>
            <a:pPr lvl="1"/>
            <a:r>
              <a:rPr lang="en-AU" dirty="0" err="1" smtClean="0"/>
              <a:t>dex</a:t>
            </a:r>
            <a:r>
              <a:rPr lang="en-AU" dirty="0" smtClean="0"/>
              <a:t> + APK trick </a:t>
            </a:r>
            <a:r>
              <a:rPr lang="en-AU" dirty="0" smtClean="0">
                <a:latin typeface="Times New Roman"/>
                <a:cs typeface="Times New Roman"/>
              </a:rPr>
              <a:t>→</a:t>
            </a:r>
            <a:r>
              <a:rPr lang="en-AU" dirty="0" smtClean="0"/>
              <a:t> github.com/</a:t>
            </a:r>
            <a:r>
              <a:rPr lang="en-AU" dirty="0" err="1" smtClean="0"/>
              <a:t>sattvik</a:t>
            </a:r>
            <a:endParaRPr lang="en-AU" dirty="0" smtClean="0"/>
          </a:p>
          <a:p>
            <a:r>
              <a:rPr lang="en-AU" dirty="0" err="1" smtClean="0"/>
              <a:t>startup</a:t>
            </a:r>
            <a:r>
              <a:rPr lang="en-AU" dirty="0" smtClean="0"/>
              <a:t> time ≈ 4 secs</a:t>
            </a:r>
          </a:p>
          <a:p>
            <a:pPr lvl="1"/>
            <a:r>
              <a:rPr lang="en-AU" dirty="0" smtClean="0"/>
              <a:t>use boot time service</a:t>
            </a:r>
          </a:p>
          <a:p>
            <a:r>
              <a:rPr lang="en-AU" dirty="0" smtClean="0"/>
              <a:t>default stack size 8kB (</a:t>
            </a:r>
            <a:r>
              <a:rPr lang="en-AU" dirty="0" err="1" smtClean="0"/>
              <a:t>Andoid</a:t>
            </a:r>
            <a:r>
              <a:rPr lang="en-AU" dirty="0" smtClean="0"/>
              <a:t>) vs. 256kB (PC)</a:t>
            </a:r>
          </a:p>
          <a:p>
            <a:r>
              <a:rPr lang="en-AU" dirty="0" smtClean="0"/>
              <a:t>no Java beans</a:t>
            </a:r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Friction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Build systems: Android/ant vs. </a:t>
            </a:r>
            <a:r>
              <a:rPr lang="en-AU" dirty="0" err="1" smtClean="0"/>
              <a:t>leiningen</a:t>
            </a:r>
            <a:endParaRPr lang="en-AU" dirty="0" smtClean="0"/>
          </a:p>
          <a:p>
            <a:r>
              <a:rPr lang="en-AU" dirty="0" smtClean="0"/>
              <a:t>Apache Harmony vs. Sun/</a:t>
            </a:r>
            <a:r>
              <a:rPr lang="en-AU" dirty="0" err="1" smtClean="0"/>
              <a:t>OpenJDK</a:t>
            </a:r>
            <a:endParaRPr lang="en-AU" dirty="0" smtClean="0"/>
          </a:p>
          <a:p>
            <a:r>
              <a:rPr lang="en-AU" dirty="0" smtClean="0"/>
              <a:t>Apache HTTP Client &amp; Commons Codec</a:t>
            </a:r>
          </a:p>
          <a:p>
            <a:r>
              <a:rPr lang="en-AU" dirty="0" smtClean="0"/>
              <a:t>project.clj duplication in libraries</a:t>
            </a:r>
          </a:p>
          <a:p>
            <a:r>
              <a:rPr lang="en-AU" dirty="0" smtClean="0"/>
              <a:t>user.clj  presence in libraries</a:t>
            </a:r>
          </a:p>
          <a:p>
            <a:r>
              <a:rPr lang="en-AU" dirty="0" smtClean="0"/>
              <a:t>→ custom versions of libraries</a:t>
            </a:r>
          </a:p>
          <a:p>
            <a:r>
              <a:rPr lang="en-AU" dirty="0" smtClean="0"/>
              <a:t>→ private maven repo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nREPL</a:t>
            </a:r>
            <a:r>
              <a:rPr lang="en-AU" dirty="0" smtClean="0"/>
              <a:t> live coding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lean Clojure (Conj 2011 Keynote)</a:t>
            </a:r>
          </a:p>
          <a:p>
            <a:r>
              <a:rPr lang="en-AU" dirty="0" smtClean="0"/>
              <a:t>UI library</a:t>
            </a:r>
          </a:p>
          <a:p>
            <a:r>
              <a:rPr lang="en-AU" dirty="0" smtClean="0"/>
              <a:t>reactive programming</a:t>
            </a:r>
          </a:p>
          <a:p>
            <a:pPr lvl="1"/>
            <a:r>
              <a:rPr lang="en-AU" dirty="0" smtClean="0"/>
              <a:t>UI</a:t>
            </a:r>
          </a:p>
          <a:p>
            <a:pPr lvl="1"/>
            <a:r>
              <a:rPr lang="en-AU" dirty="0" smtClean="0"/>
              <a:t>REPL</a:t>
            </a:r>
          </a:p>
          <a:p>
            <a:pPr lvl="1"/>
            <a:r>
              <a:rPr lang="en-AU" dirty="0" smtClean="0"/>
              <a:t>event-based applications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Mobile?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It’s not a phone</a:t>
            </a:r>
          </a:p>
          <a:p>
            <a:r>
              <a:rPr lang="en-AU" dirty="0" smtClean="0"/>
              <a:t>Honey, I Shrunk the PC</a:t>
            </a:r>
          </a:p>
          <a:p>
            <a:pPr lvl="1"/>
            <a:r>
              <a:rPr lang="en-AU" dirty="0" smtClean="0"/>
              <a:t>specs ≈ 2004 desktop PC</a:t>
            </a:r>
          </a:p>
          <a:p>
            <a:pPr lvl="1"/>
            <a:r>
              <a:rPr lang="en-AU" dirty="0" smtClean="0"/>
              <a:t>e.g. Galaxy Nexus: 1.2 GHz RISC dual core, 1 GB RAM, 16 GB storage</a:t>
            </a:r>
          </a:p>
          <a:p>
            <a:r>
              <a:rPr lang="en-AU" dirty="0" smtClean="0"/>
              <a:t>Honey, I Shrunk the server</a:t>
            </a:r>
          </a:p>
          <a:p>
            <a:pPr lvl="1"/>
            <a:r>
              <a:rPr lang="en-AU" dirty="0" smtClean="0"/>
              <a:t>always on, always connected</a:t>
            </a:r>
          </a:p>
          <a:p>
            <a:pPr lvl="1"/>
            <a:r>
              <a:rPr lang="en-AU" dirty="0" smtClean="0"/>
              <a:t>≈ ADSL 1 bandwidth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Android?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56792"/>
            <a:ext cx="6534058" cy="449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5656" y="6309320"/>
            <a:ext cx="6264696" cy="412155"/>
          </a:xfrm>
        </p:spPr>
        <p:txBody>
          <a:bodyPr/>
          <a:lstStyle/>
          <a:p>
            <a:r>
              <a:rPr lang="en-AU" dirty="0" smtClean="0"/>
              <a:t>(C) CC-BY SA 3.0 Wikimedia Commons Author Milominderbinder2 http://commons.wikimedia.org/wiki/File:World-Wide-Smartphone-Market-Share.png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Android?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Broad device spectrum</a:t>
            </a:r>
          </a:p>
          <a:p>
            <a:r>
              <a:rPr lang="en-AU" dirty="0" smtClean="0"/>
              <a:t>Developer favourites: Linux, Open source</a:t>
            </a:r>
          </a:p>
          <a:p>
            <a:r>
              <a:rPr lang="en-AU" dirty="0" smtClean="0"/>
              <a:t>Familiar tools: Eclipse, Java, Ant, …</a:t>
            </a:r>
          </a:p>
          <a:p>
            <a:r>
              <a:rPr lang="en-AU" dirty="0" smtClean="0"/>
              <a:t>Runs Clojure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not Clojure?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Low complexity on small apps</a:t>
            </a:r>
          </a:p>
          <a:p>
            <a:r>
              <a:rPr lang="en-AU" dirty="0" smtClean="0"/>
              <a:t>Can’t help with native, 3D</a:t>
            </a:r>
          </a:p>
          <a:p>
            <a:r>
              <a:rPr lang="en-AU" dirty="0" smtClean="0"/>
              <a:t>Some hoops to jump through</a:t>
            </a:r>
          </a:p>
          <a:p>
            <a:r>
              <a:rPr lang="en-AU" dirty="0" smtClean="0"/>
              <a:t>Shooting at a moving target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Clojure?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Organizational aspects</a:t>
            </a:r>
          </a:p>
          <a:p>
            <a:r>
              <a:rPr lang="en-AU" dirty="0" smtClean="0"/>
              <a:t>Familiarity with Clojure &amp; ecosystem</a:t>
            </a:r>
          </a:p>
          <a:p>
            <a:r>
              <a:rPr lang="en-AU" dirty="0" smtClean="0"/>
              <a:t>Coming from a non-java background</a:t>
            </a:r>
          </a:p>
          <a:p>
            <a:r>
              <a:rPr lang="en-AU" dirty="0" smtClean="0"/>
              <a:t>Interactive development using REPL</a:t>
            </a:r>
          </a:p>
          <a:p>
            <a:r>
              <a:rPr lang="en-AU" dirty="0" smtClean="0"/>
              <a:t>One language for mobile, backend, browser</a:t>
            </a:r>
          </a:p>
          <a:p>
            <a:pPr lvl="1"/>
            <a:r>
              <a:rPr lang="en-AU" dirty="0" smtClean="0"/>
              <a:t>no context switching</a:t>
            </a:r>
          </a:p>
          <a:p>
            <a:pPr lvl="1"/>
            <a:r>
              <a:rPr lang="en-AU" dirty="0" smtClean="0"/>
              <a:t>code reuse: lower dev time, reduced bug count</a:t>
            </a:r>
          </a:p>
          <a:p>
            <a:pPr lvl="1"/>
            <a:r>
              <a:rPr lang="en-AU" dirty="0" smtClean="0"/>
              <a:t>move code between tiers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Clojure?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Technical aspects:</a:t>
            </a:r>
          </a:p>
          <a:p>
            <a:r>
              <a:rPr lang="en-AU" dirty="0" err="1" smtClean="0"/>
              <a:t>Clojure’s</a:t>
            </a:r>
            <a:r>
              <a:rPr lang="en-AU" dirty="0" smtClean="0"/>
              <a:t> simplicity dominating factor even for smallish projects</a:t>
            </a:r>
          </a:p>
          <a:p>
            <a:r>
              <a:rPr lang="en-AU" dirty="0" smtClean="0"/>
              <a:t>Concurrency a key issue for mobile apps</a:t>
            </a:r>
          </a:p>
          <a:p>
            <a:pPr lvl="1"/>
            <a:r>
              <a:rPr lang="en-AU" dirty="0" smtClean="0"/>
              <a:t>inputs from UI, network &amp; hardware (e.g. GPS)</a:t>
            </a:r>
          </a:p>
          <a:p>
            <a:pPr lvl="1"/>
            <a:r>
              <a:rPr lang="en-AU" dirty="0" smtClean="0"/>
              <a:t>mobile UX demands instant responses</a:t>
            </a:r>
          </a:p>
          <a:p>
            <a:r>
              <a:rPr lang="en-AU" dirty="0" smtClean="0"/>
              <a:t>Ad-hoc, online updates</a:t>
            </a:r>
          </a:p>
          <a:p>
            <a:pPr lvl="1"/>
            <a:r>
              <a:rPr lang="en-AU" dirty="0"/>
              <a:t>p</a:t>
            </a:r>
            <a:r>
              <a:rPr lang="en-AU" dirty="0" smtClean="0"/>
              <a:t>ush code to device at runtime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Live Updates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Update deployed apps while in use</a:t>
            </a:r>
          </a:p>
          <a:p>
            <a:r>
              <a:rPr lang="en-AU" dirty="0" smtClean="0"/>
              <a:t>Easier updates</a:t>
            </a:r>
          </a:p>
          <a:p>
            <a:r>
              <a:rPr lang="en-AU" dirty="0" smtClean="0"/>
              <a:t>Fine-grained customization</a:t>
            </a:r>
          </a:p>
          <a:p>
            <a:pPr lvl="1"/>
            <a:r>
              <a:rPr lang="en-AU" dirty="0" smtClean="0"/>
              <a:t>IP protection</a:t>
            </a:r>
          </a:p>
          <a:p>
            <a:r>
              <a:rPr lang="en-AU" dirty="0" smtClean="0"/>
              <a:t>Staged rollouts</a:t>
            </a:r>
          </a:p>
          <a:p>
            <a:r>
              <a:rPr lang="en-AU" dirty="0" smtClean="0"/>
              <a:t>Goal: Blank bootstrap app + all code online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Android based on Java + libraries in jars</a:t>
            </a:r>
          </a:p>
          <a:p>
            <a:r>
              <a:rPr lang="en-AU" dirty="0" smtClean="0"/>
              <a:t>Clojure just another jar!</a:t>
            </a:r>
          </a:p>
          <a:p>
            <a:r>
              <a:rPr lang="en-AU" dirty="0" smtClean="0"/>
              <a:t>drop jar + AOT code into </a:t>
            </a:r>
            <a:r>
              <a:rPr lang="en-AU" dirty="0" err="1" smtClean="0"/>
              <a:t>libs</a:t>
            </a:r>
            <a:endParaRPr lang="en-AU" dirty="0" smtClean="0"/>
          </a:p>
          <a:p>
            <a:r>
              <a:rPr lang="en-AU" dirty="0" smtClean="0"/>
              <a:t>Start with Java: </a:t>
            </a:r>
            <a:r>
              <a:rPr lang="en-AU" dirty="0" err="1" smtClean="0"/>
              <a:t>clojure.lang.RT</a:t>
            </a:r>
            <a:endParaRPr lang="en-AU" dirty="0" smtClean="0"/>
          </a:p>
          <a:p>
            <a:r>
              <a:rPr lang="en-AU" dirty="0" smtClean="0"/>
              <a:t>Start with Clojure: gen-class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On-screen Show (4:3)</PresentationFormat>
  <Paragraphs>90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Clojure on Android</vt:lpstr>
      <vt:lpstr>Why Mobile?</vt:lpstr>
      <vt:lpstr>Why Android?</vt:lpstr>
      <vt:lpstr>Why Android?</vt:lpstr>
      <vt:lpstr>Why not Clojure?</vt:lpstr>
      <vt:lpstr>Why Clojure?</vt:lpstr>
      <vt:lpstr>Why Clojure?</vt:lpstr>
      <vt:lpstr>Live Updates</vt:lpstr>
      <vt:lpstr>How</vt:lpstr>
      <vt:lpstr>Concerns</vt:lpstr>
      <vt:lpstr>Friction</vt:lpstr>
      <vt:lpstr>nREPL live coding</vt:lpstr>
      <vt:lpstr>Outlook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2012-05-11T07:07:14Z</dcterms:created>
  <dcterms:modified xsi:type="dcterms:W3CDTF">2012-05-11T07:07:38Z</dcterms:modified>
</cp:coreProperties>
</file>