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>
                <a:solidFill>
                  <a:srgbClr val="FEFDA3"/>
                </a:solidFill>
              </a:rPr>
              <a:t>중간 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진행 상황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시연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8"/>
              <a:ext cx="3276967" cy="676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Commit 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현황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>
                <a:solidFill>
                  <a:prstClr val="white"/>
                </a:solidFill>
              </a:rPr>
              <a:t>Covipedia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287480" y="2080254"/>
            <a:ext cx="48085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 실시 기관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이메일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71288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524285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47133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431704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604712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8" name="모서리가 둥근 직사각형 8">
              <a:extLst>
                <a:ext uri="{FF2B5EF4-FFF2-40B4-BE49-F238E27FC236}">
                  <a16:creationId xmlns:a16="http://schemas.microsoft.com/office/drawing/2014/main" id="{36FDCFAA-2CB9-6314-E6FD-CEECBA7C5D34}"/>
                </a:ext>
              </a:extLst>
            </p:cNvPr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EC278151-C225-13F6-78A7-92128C017B22}"/>
                </a:ext>
              </a:extLst>
            </p:cNvPr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정보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예정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6DA84A-3AC5-4D5E-A222-8FF25589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8015"/>
              </p:ext>
            </p:extLst>
          </p:nvPr>
        </p:nvGraphicFramePr>
        <p:xfrm>
          <a:off x="1191785" y="1534323"/>
          <a:ext cx="10216949" cy="509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할일</a:t>
                      </a:r>
                      <a:r>
                        <a:rPr lang="en-US" altLang="ko-KR" sz="1600" b="0" dirty="0"/>
                        <a:t>(To-Do)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여부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주제 선정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en-US" altLang="ko-KR" sz="1600" b="0" dirty="0"/>
                        <a:t>API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검색</a:t>
                      </a:r>
                      <a:r>
                        <a:rPr lang="en-US" altLang="ko-KR" sz="1600" b="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b="0" baseline="0" dirty="0"/>
                        <a:t>UI </a:t>
                      </a:r>
                      <a:r>
                        <a:rPr lang="ko-KR" altLang="en-US" sz="1600" b="0" baseline="0" dirty="0"/>
                        <a:t>구상</a:t>
                      </a:r>
                      <a:r>
                        <a:rPr lang="en-US" altLang="ko-KR" sz="1600" b="0" baseline="0" dirty="0"/>
                        <a:t>, Tic-tac –toe</a:t>
                      </a:r>
                      <a:r>
                        <a:rPr lang="ko-KR" altLang="en-US" sz="1600" b="0" baseline="0" dirty="0"/>
                        <a:t> 게임 구현</a:t>
                      </a:r>
                      <a:endParaRPr lang="en-US" altLang="ko-KR" sz="16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UI</a:t>
                      </a:r>
                      <a:r>
                        <a:rPr lang="ko-KR" altLang="en-US" sz="1600" b="0" dirty="0"/>
                        <a:t>제작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사이트 </a:t>
                      </a:r>
                      <a:r>
                        <a:rPr lang="ko-KR" altLang="en-US" sz="1600" b="0" dirty="0" err="1"/>
                        <a:t>리다이렉션</a:t>
                      </a:r>
                      <a:r>
                        <a:rPr lang="ko-KR" altLang="en-US" sz="1600" b="0" dirty="0"/>
                        <a:t>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증상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대처</a:t>
                      </a:r>
                      <a:r>
                        <a:rPr lang="ko-KR" altLang="en-US" sz="1600" b="0" baseline="0" dirty="0"/>
                        <a:t> 출력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선택창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발생현황 리스트에 표시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E-mail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변경</a:t>
                      </a:r>
                      <a:r>
                        <a:rPr lang="en-US" altLang="ko-KR" sz="1600" baseline="0" dirty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지도 표시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+mn-ea"/>
                        </a:rPr>
                        <a:t>구현 불가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+mn-ea"/>
                        </a:rPr>
                        <a:t>위도 경도 정보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예방접종 센터</a:t>
                      </a:r>
                      <a:r>
                        <a:rPr lang="ko-KR" altLang="en-US" sz="1600" baseline="0" dirty="0"/>
                        <a:t> 지도에 표시 및 리스트에 정보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코로나 검사 실시 기관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/>
                        <a:t>리스트에 출력 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변경</a:t>
                      </a:r>
                      <a:r>
                        <a:rPr lang="en-US" altLang="ko-KR" sz="1600" baseline="0" dirty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불가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경도 정보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시연 영상</a:t>
            </a: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Git</a:t>
            </a:r>
            <a:r>
              <a:rPr lang="en-US" altLang="ko-KR" b="1" dirty="0">
                <a:solidFill>
                  <a:prstClr val="white"/>
                </a:solidFill>
              </a:rPr>
              <a:t> Commit </a:t>
            </a:r>
            <a:r>
              <a:rPr lang="ko-KR" altLang="en-US" b="1" dirty="0">
                <a:solidFill>
                  <a:prstClr val="white"/>
                </a:solidFill>
              </a:rPr>
              <a:t>현황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1CB01-FAEC-F266-8761-A4D6FD2A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217810"/>
            <a:ext cx="10716514" cy="31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366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하은</cp:lastModifiedBy>
  <cp:revision>32</cp:revision>
  <dcterms:created xsi:type="dcterms:W3CDTF">2020-01-13T05:39:04Z</dcterms:created>
  <dcterms:modified xsi:type="dcterms:W3CDTF">2022-05-30T14:08:10Z</dcterms:modified>
</cp:coreProperties>
</file>