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7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1985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>
                <a:solidFill>
                  <a:srgbClr val="FEFDA3"/>
                </a:solidFill>
              </a:rPr>
              <a:t>최종 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xmlns="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609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간략한 소스 설명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626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통계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xmlns="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xmlns="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xmlns="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xmlns="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xmlns="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9"/>
              <a:ext cx="3276967" cy="628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시연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>
                <a:solidFill>
                  <a:prstClr val="white"/>
                </a:solidFill>
              </a:rPr>
              <a:t>Covipedia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xmlns="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1249216" y="1747718"/>
            <a:ext cx="560397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 실시 기관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이메일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맵 표시 및 접종센터 정보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검사기관 정보 출력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34712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487709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10557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395128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568136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xmlns="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xmlns="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xmlns="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xmlns="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xmlns="" id="{EC278151-C225-13F6-78A7-92128C017B22}"/>
                </a:ext>
              </a:extLst>
            </p:cNvPr>
            <p:cNvSpPr/>
            <p:nvPr/>
          </p:nvSpPr>
          <p:spPr>
            <a:xfrm>
              <a:off x="4939194" y="1558075"/>
              <a:ext cx="2021311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xmlns="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xmlns="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xmlns="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xmlns="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정보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xmlns="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xmlns="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xmlns="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xmlns="" id="{CBB55A30-315A-6B14-1A2D-57ECCB0BCA04}"/>
              </a:ext>
            </a:extLst>
          </p:cNvPr>
          <p:cNvSpPr/>
          <p:nvPr/>
        </p:nvSpPr>
        <p:spPr>
          <a:xfrm>
            <a:off x="8529502" y="2629170"/>
            <a:ext cx="779752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맵보기</a:t>
            </a:r>
            <a:endParaRPr lang="ko-KR" altLang="en-US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xmlns="" id="{2CCD918C-9FB6-1417-03B4-F1993046FF82}"/>
              </a:ext>
            </a:extLst>
          </p:cNvPr>
          <p:cNvSpPr/>
          <p:nvPr/>
        </p:nvSpPr>
        <p:spPr>
          <a:xfrm>
            <a:off x="9361921" y="2634427"/>
            <a:ext cx="850653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접종센터정보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xmlns="" id="{CCB99DB1-44E0-F0D2-DAAA-983190336730}"/>
              </a:ext>
            </a:extLst>
          </p:cNvPr>
          <p:cNvSpPr/>
          <p:nvPr/>
        </p:nvSpPr>
        <p:spPr>
          <a:xfrm>
            <a:off x="10257075" y="2639853"/>
            <a:ext cx="824266" cy="3665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검사기관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간략한 소스 설명 </a:t>
            </a:r>
            <a:r>
              <a:rPr lang="en-US" altLang="ko-KR" b="1" dirty="0">
                <a:solidFill>
                  <a:prstClr val="white"/>
                </a:solidFill>
              </a:rPr>
              <a:t>– GUI </a:t>
            </a:r>
            <a:r>
              <a:rPr lang="ko-KR" altLang="en-US" b="1" dirty="0">
                <a:solidFill>
                  <a:prstClr val="white"/>
                </a:solidFill>
              </a:rPr>
              <a:t>프로그램</a:t>
            </a:r>
          </a:p>
        </p:txBody>
      </p:sp>
      <p:sp>
        <p:nvSpPr>
          <p:cNvPr id="16" name="사각형: 둥근 모서리 4">
            <a:extLst>
              <a:ext uri="{FF2B5EF4-FFF2-40B4-BE49-F238E27FC236}">
                <a16:creationId xmlns:a16="http://schemas.microsoft.com/office/drawing/2014/main" xmlns="" id="{34ED931F-7D43-AA6B-BDAB-68C9E5979F8C}"/>
              </a:ext>
            </a:extLst>
          </p:cNvPr>
          <p:cNvSpPr/>
          <p:nvPr/>
        </p:nvSpPr>
        <p:spPr>
          <a:xfrm>
            <a:off x="813252" y="1889623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gmail_send.py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xmlns="" id="{01F8A687-244C-B827-E113-BBAB46DCEE42}"/>
              </a:ext>
            </a:extLst>
          </p:cNvPr>
          <p:cNvSpPr/>
          <p:nvPr/>
        </p:nvSpPr>
        <p:spPr>
          <a:xfrm>
            <a:off x="3351929" y="1889623"/>
            <a:ext cx="2359732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Center.py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xmlns="" id="{7E7578FC-BE60-B051-B680-B5A7B0A58187}"/>
              </a:ext>
            </a:extLst>
          </p:cNvPr>
          <p:cNvSpPr/>
          <p:nvPr/>
        </p:nvSpPr>
        <p:spPr>
          <a:xfrm>
            <a:off x="813252" y="2700390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Hosp.py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xmlns="" id="{92AF5180-948A-AFB1-45BB-6CB09B552815}"/>
              </a:ext>
            </a:extLst>
          </p:cNvPr>
          <p:cNvSpPr/>
          <p:nvPr/>
        </p:nvSpPr>
        <p:spPr>
          <a:xfrm>
            <a:off x="3351929" y="2700390"/>
            <a:ext cx="2402375" cy="59874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LiveCoronaInfo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Json.py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4">
            <a:extLst>
              <a:ext uri="{FF2B5EF4-FFF2-40B4-BE49-F238E27FC236}">
                <a16:creationId xmlns:a16="http://schemas.microsoft.com/office/drawing/2014/main" xmlns="" id="{6BBD69D5-736E-BC31-ABFD-6A6CCBE44554}"/>
              </a:ext>
            </a:extLst>
          </p:cNvPr>
          <p:cNvSpPr/>
          <p:nvPr/>
        </p:nvSpPr>
        <p:spPr>
          <a:xfrm>
            <a:off x="6948568" y="1865239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mainGUI.py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40150E16-2888-E9F3-9ECD-9E1A170C5767}"/>
              </a:ext>
            </a:extLst>
          </p:cNvPr>
          <p:cNvSpPr/>
          <p:nvPr/>
        </p:nvSpPr>
        <p:spPr>
          <a:xfrm>
            <a:off x="5960017" y="2305484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xmlns="" id="{05E0E5D3-A043-C775-4EF7-F656A0DCE913}"/>
              </a:ext>
            </a:extLst>
          </p:cNvPr>
          <p:cNvSpPr/>
          <p:nvPr/>
        </p:nvSpPr>
        <p:spPr>
          <a:xfrm>
            <a:off x="4351283" y="4086067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urlOpen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4">
            <a:extLst>
              <a:ext uri="{FF2B5EF4-FFF2-40B4-BE49-F238E27FC236}">
                <a16:creationId xmlns:a16="http://schemas.microsoft.com/office/drawing/2014/main" xmlns="" id="{ACB864BA-9F12-09DD-51CC-18C9BB949B6B}"/>
              </a:ext>
            </a:extLst>
          </p:cNvPr>
          <p:cNvSpPr/>
          <p:nvPr/>
        </p:nvSpPr>
        <p:spPr>
          <a:xfrm>
            <a:off x="909555" y="472357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VaccinationCenter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xmlns="" id="{216E2762-FF93-64F8-CD1B-EEFA31DDDB8D}"/>
              </a:ext>
            </a:extLst>
          </p:cNvPr>
          <p:cNvSpPr/>
          <p:nvPr/>
        </p:nvSpPr>
        <p:spPr>
          <a:xfrm>
            <a:off x="911584" y="410320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SelectSido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xmlns="" id="{E984C881-A2D6-D565-9FF7-C1D89B6C5FCC}"/>
              </a:ext>
            </a:extLst>
          </p:cNvPr>
          <p:cNvSpPr/>
          <p:nvPr/>
        </p:nvSpPr>
        <p:spPr>
          <a:xfrm>
            <a:off x="909555" y="5364442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ShowhospInfo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xmlns="" id="{72CF5109-2BD2-48CF-1AD6-D7BC87A45375}"/>
              </a:ext>
            </a:extLst>
          </p:cNvPr>
          <p:cNvSpPr/>
          <p:nvPr/>
        </p:nvSpPr>
        <p:spPr>
          <a:xfrm>
            <a:off x="926846" y="5984812"/>
            <a:ext cx="3002533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prstClr val="white"/>
                </a:solidFill>
              </a:rPr>
              <a:t>def </a:t>
            </a:r>
            <a:r>
              <a:rPr lang="en-US" altLang="ko-KR" sz="1300" b="1" dirty="0" err="1">
                <a:solidFill>
                  <a:prstClr val="white"/>
                </a:solidFill>
              </a:rPr>
              <a:t>SymptomHandleTextChange</a:t>
            </a:r>
            <a:r>
              <a:rPr lang="en-US" altLang="ko-KR" sz="1300" b="1" dirty="0">
                <a:solidFill>
                  <a:prstClr val="white"/>
                </a:solidFill>
              </a:rPr>
              <a:t>()</a:t>
            </a:r>
            <a:endParaRPr lang="ko-KR" altLang="en-US" sz="130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4">
            <a:extLst>
              <a:ext uri="{FF2B5EF4-FFF2-40B4-BE49-F238E27FC236}">
                <a16:creationId xmlns:a16="http://schemas.microsoft.com/office/drawing/2014/main" xmlns="" id="{919BE7C0-5001-08B1-2D3A-5F0D2DC32F36}"/>
              </a:ext>
            </a:extLst>
          </p:cNvPr>
          <p:cNvSpPr/>
          <p:nvPr/>
        </p:nvSpPr>
        <p:spPr>
          <a:xfrm>
            <a:off x="4390436" y="531703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ViewMap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xmlns="" id="{45F30345-F3F7-3D30-AE96-3EE5F497BE6C}"/>
              </a:ext>
            </a:extLst>
          </p:cNvPr>
          <p:cNvSpPr/>
          <p:nvPr/>
        </p:nvSpPr>
        <p:spPr>
          <a:xfrm>
            <a:off x="7738720" y="4103328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ViewDetail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4">
            <a:extLst>
              <a:ext uri="{FF2B5EF4-FFF2-40B4-BE49-F238E27FC236}">
                <a16:creationId xmlns:a16="http://schemas.microsoft.com/office/drawing/2014/main" xmlns="" id="{CA6767D7-D47D-52C0-FCE0-E567762879F4}"/>
              </a:ext>
            </a:extLst>
          </p:cNvPr>
          <p:cNvSpPr/>
          <p:nvPr/>
        </p:nvSpPr>
        <p:spPr>
          <a:xfrm>
            <a:off x="7738720" y="476348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HViewDetail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xmlns="" id="{E2E5B40C-E3E5-E442-435A-24D298A314DE}"/>
              </a:ext>
            </a:extLst>
          </p:cNvPr>
          <p:cNvSpPr/>
          <p:nvPr/>
        </p:nvSpPr>
        <p:spPr>
          <a:xfrm>
            <a:off x="7790246" y="537121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def </a:t>
            </a:r>
            <a:r>
              <a:rPr lang="en-US" altLang="ko-KR" b="1" dirty="0" err="1">
                <a:solidFill>
                  <a:prstClr val="white"/>
                </a:solidFill>
              </a:rPr>
              <a:t>LiveInfo</a:t>
            </a:r>
            <a:r>
              <a:rPr lang="en-US" altLang="ko-KR" b="1" dirty="0">
                <a:solidFill>
                  <a:prstClr val="white"/>
                </a:solidFill>
              </a:rPr>
              <a:t>()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xmlns="" id="{C821A33D-DB1B-FF5A-8459-8FE4B50062BE}"/>
              </a:ext>
            </a:extLst>
          </p:cNvPr>
          <p:cNvSpPr/>
          <p:nvPr/>
        </p:nvSpPr>
        <p:spPr>
          <a:xfrm>
            <a:off x="4351283" y="4732465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on_closing_graphWindow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xmlns="" id="{6810B311-6426-3CC4-6E10-D9094E883319}"/>
              </a:ext>
            </a:extLst>
          </p:cNvPr>
          <p:cNvSpPr/>
          <p:nvPr/>
        </p:nvSpPr>
        <p:spPr>
          <a:xfrm>
            <a:off x="4376834" y="5984811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drawGraph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xmlns="" id="{3F40BCCF-07CE-1052-E621-30720EC8105C}"/>
              </a:ext>
            </a:extLst>
          </p:cNvPr>
          <p:cNvSpPr/>
          <p:nvPr/>
        </p:nvSpPr>
        <p:spPr>
          <a:xfrm>
            <a:off x="7790246" y="6002380"/>
            <a:ext cx="3002532" cy="44157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def </a:t>
            </a:r>
            <a:r>
              <a:rPr lang="en-US" altLang="ko-KR" sz="1400" b="1" dirty="0" err="1">
                <a:solidFill>
                  <a:prstClr val="white"/>
                </a:solidFill>
              </a:rPr>
              <a:t>InitScreen</a:t>
            </a:r>
            <a:r>
              <a:rPr lang="en-US" altLang="ko-KR" sz="1400" b="1" dirty="0">
                <a:solidFill>
                  <a:prstClr val="white"/>
                </a:solidFill>
              </a:rPr>
              <a:t>()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4">
            <a:extLst>
              <a:ext uri="{FF2B5EF4-FFF2-40B4-BE49-F238E27FC236}">
                <a16:creationId xmlns:a16="http://schemas.microsoft.com/office/drawing/2014/main" xmlns="" id="{1E222B4E-E5A4-0E26-E413-69441C8641FE}"/>
              </a:ext>
            </a:extLst>
          </p:cNvPr>
          <p:cNvSpPr/>
          <p:nvPr/>
        </p:nvSpPr>
        <p:spPr>
          <a:xfrm>
            <a:off x="9442392" y="1925045"/>
            <a:ext cx="1650238" cy="132475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setup.py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5EB085E-6827-46DB-C9D9-71A22A871B4F}"/>
              </a:ext>
            </a:extLst>
          </p:cNvPr>
          <p:cNvSpPr/>
          <p:nvPr/>
        </p:nvSpPr>
        <p:spPr>
          <a:xfrm>
            <a:off x="555503" y="3782937"/>
            <a:ext cx="10685521" cy="2910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B158001F-DAD9-D838-435E-1B485E14E228}"/>
              </a:ext>
            </a:extLst>
          </p:cNvPr>
          <p:cNvSpPr/>
          <p:nvPr/>
        </p:nvSpPr>
        <p:spPr>
          <a:xfrm>
            <a:off x="7866085" y="3274748"/>
            <a:ext cx="522012" cy="4838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간략한 소스 설명 </a:t>
            </a:r>
            <a:r>
              <a:rPr lang="en-US" altLang="ko-KR" b="1" dirty="0">
                <a:solidFill>
                  <a:prstClr val="white"/>
                </a:solidFill>
              </a:rPr>
              <a:t>– Telegram </a:t>
            </a:r>
            <a:r>
              <a:rPr lang="ko-KR" altLang="en-US" b="1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19" name="사각형: 둥근 모서리 4">
            <a:extLst>
              <a:ext uri="{FF2B5EF4-FFF2-40B4-BE49-F238E27FC236}">
                <a16:creationId xmlns:a16="http://schemas.microsoft.com/office/drawing/2014/main" xmlns="" id="{92AF5180-948A-AFB1-45BB-6CB09B552815}"/>
              </a:ext>
            </a:extLst>
          </p:cNvPr>
          <p:cNvSpPr/>
          <p:nvPr/>
        </p:nvSpPr>
        <p:spPr>
          <a:xfrm>
            <a:off x="1291510" y="2933710"/>
            <a:ext cx="2402375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LiveCoronaInfo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Json.py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4">
            <a:extLst>
              <a:ext uri="{FF2B5EF4-FFF2-40B4-BE49-F238E27FC236}">
                <a16:creationId xmlns:a16="http://schemas.microsoft.com/office/drawing/2014/main" xmlns="" id="{6BBD69D5-736E-BC31-ABFD-6A6CCBE44554}"/>
              </a:ext>
            </a:extLst>
          </p:cNvPr>
          <p:cNvSpPr/>
          <p:nvPr/>
        </p:nvSpPr>
        <p:spPr>
          <a:xfrm>
            <a:off x="8228728" y="2918132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teller.py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40150E16-2888-E9F3-9ECD-9E1A170C5767}"/>
              </a:ext>
            </a:extLst>
          </p:cNvPr>
          <p:cNvSpPr/>
          <p:nvPr/>
        </p:nvSpPr>
        <p:spPr>
          <a:xfrm>
            <a:off x="7315867" y="3292178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4">
            <a:extLst>
              <a:ext uri="{FF2B5EF4-FFF2-40B4-BE49-F238E27FC236}">
                <a16:creationId xmlns:a16="http://schemas.microsoft.com/office/drawing/2014/main" xmlns="" id="{EFAFCC4D-91F3-45AC-70B5-7D7C1AD9B83A}"/>
              </a:ext>
            </a:extLst>
          </p:cNvPr>
          <p:cNvSpPr/>
          <p:nvPr/>
        </p:nvSpPr>
        <p:spPr>
          <a:xfrm>
            <a:off x="4811370" y="2918132"/>
            <a:ext cx="2359732" cy="13363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noti.py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xmlns="" id="{135C63EF-7471-D7F1-786F-3C17141E7395}"/>
              </a:ext>
            </a:extLst>
          </p:cNvPr>
          <p:cNvSpPr/>
          <p:nvPr/>
        </p:nvSpPr>
        <p:spPr>
          <a:xfrm>
            <a:off x="3911017" y="3307756"/>
            <a:ext cx="768096" cy="58826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1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최종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구현한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514950-8E7A-4ED6-D6A5-69FC54058193}"/>
              </a:ext>
            </a:extLst>
          </p:cNvPr>
          <p:cNvSpPr txBox="1"/>
          <p:nvPr/>
        </p:nvSpPr>
        <p:spPr>
          <a:xfrm>
            <a:off x="645624" y="2384799"/>
            <a:ext cx="9799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j-lt"/>
              </a:rPr>
              <a:t>OpenAPI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연동된 검색 기능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(GUI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를 통해 필터링 가능해야 하고 그때그때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REST API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이용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C/C++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연동</a:t>
            </a:r>
            <a:endParaRPr lang="en-US" altLang="ko-KR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 err="1" smtClean="0">
                <a:solidFill>
                  <a:srgbClr val="000000"/>
                </a:solidFill>
                <a:latin typeface="+mj-lt"/>
              </a:rPr>
              <a:t>이메일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:  HTML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형태로 상황에 맞는 내용을 보내기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지도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상황에 맞는 지도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그래프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상황에 맞는 그래프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이미지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상태 변화에 따라 다른 그림 표시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+mj-lt"/>
              </a:rPr>
              <a:t>텔레그램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 연동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lt"/>
              </a:rPr>
              <a:t>: 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lt"/>
              </a:rPr>
              <a:t>상대 메시지에 따른 </a:t>
            </a:r>
            <a:r>
              <a:rPr lang="ko-KR" altLang="en-US" b="0" i="0" u="none" strike="noStrike" baseline="0" dirty="0" smtClean="0">
                <a:solidFill>
                  <a:srgbClr val="000000"/>
                </a:solidFill>
                <a:latin typeface="+mj-lt"/>
              </a:rPr>
              <a:t>응답</a:t>
            </a:r>
            <a:endParaRPr lang="ko-KR" altLang="en-US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AE3671C-1C12-1C6F-0582-900E1BD858C2}"/>
              </a:ext>
            </a:extLst>
          </p:cNvPr>
          <p:cNvSpPr txBox="1"/>
          <p:nvPr/>
        </p:nvSpPr>
        <p:spPr>
          <a:xfrm>
            <a:off x="645623" y="5367285"/>
            <a:ext cx="9373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사이트 </a:t>
            </a:r>
            <a:r>
              <a:rPr lang="ko-KR" altLang="en-US" dirty="0" err="1">
                <a:latin typeface="+mj-lt"/>
              </a:rPr>
              <a:t>리다이렉션</a:t>
            </a:r>
            <a:r>
              <a:rPr lang="ko-KR" altLang="en-US" dirty="0">
                <a:latin typeface="+mj-lt"/>
              </a:rPr>
              <a:t> 기능 구현</a:t>
            </a:r>
            <a:endParaRPr lang="en-US" altLang="ko-KR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잘못된 입력에 대한 예외 처리 </a:t>
            </a:r>
          </a:p>
        </p:txBody>
      </p:sp>
      <p:sp>
        <p:nvSpPr>
          <p:cNvPr id="17" name="사각형: 둥근 모서리 4">
            <a:extLst>
              <a:ext uri="{FF2B5EF4-FFF2-40B4-BE49-F238E27FC236}">
                <a16:creationId xmlns:a16="http://schemas.microsoft.com/office/drawing/2014/main" xmlns="" id="{1A35373F-F35F-67D4-5B21-214E030517D4}"/>
              </a:ext>
            </a:extLst>
          </p:cNvPr>
          <p:cNvSpPr/>
          <p:nvPr/>
        </p:nvSpPr>
        <p:spPr>
          <a:xfrm>
            <a:off x="716513" y="1869654"/>
            <a:ext cx="3365544" cy="32189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기본 구현 내용</a:t>
            </a:r>
          </a:p>
        </p:txBody>
      </p:sp>
      <p:sp>
        <p:nvSpPr>
          <p:cNvPr id="18" name="사각형: 둥근 모서리 4">
            <a:extLst>
              <a:ext uri="{FF2B5EF4-FFF2-40B4-BE49-F238E27FC236}">
                <a16:creationId xmlns:a16="http://schemas.microsoft.com/office/drawing/2014/main" xmlns="" id="{540B3BA6-4763-92DD-E4B2-5B91F232C481}"/>
              </a:ext>
            </a:extLst>
          </p:cNvPr>
          <p:cNvSpPr/>
          <p:nvPr/>
        </p:nvSpPr>
        <p:spPr>
          <a:xfrm>
            <a:off x="716512" y="4845401"/>
            <a:ext cx="3365544" cy="32189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추가 구현 내용</a:t>
            </a:r>
          </a:p>
        </p:txBody>
      </p:sp>
    </p:spTree>
    <p:extLst>
      <p:ext uri="{BB962C8B-B14F-4D97-AF65-F5344CB8AC3E}">
        <p14:creationId xmlns:p14="http://schemas.microsoft.com/office/powerpoint/2010/main" val="13243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</a:rPr>
              <a:t>Git</a:t>
            </a:r>
            <a:r>
              <a:rPr lang="en-US" altLang="ko-KR" b="1" dirty="0">
                <a:solidFill>
                  <a:prstClr val="white"/>
                </a:solidFill>
              </a:rPr>
              <a:t> Commit </a:t>
            </a:r>
            <a:r>
              <a:rPr lang="ko-KR" altLang="en-US" b="1" dirty="0">
                <a:solidFill>
                  <a:prstClr val="white"/>
                </a:solidFill>
              </a:rPr>
              <a:t>현황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2" y="1936019"/>
            <a:ext cx="11854120" cy="34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614365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시연 영상</a:t>
            </a: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337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60</cp:revision>
  <dcterms:created xsi:type="dcterms:W3CDTF">2020-01-13T05:39:04Z</dcterms:created>
  <dcterms:modified xsi:type="dcterms:W3CDTF">2022-06-12T12:37:23Z</dcterms:modified>
</cp:coreProperties>
</file>