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260C216-78A2-450A-95DF-70E80546C55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C216-78A2-450A-95DF-70E80546C55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3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C216-78A2-450A-95DF-70E80546C55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9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C216-78A2-450A-95DF-70E80546C55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697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C216-78A2-450A-95DF-70E80546C55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639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C216-78A2-450A-95DF-70E80546C55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201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C216-78A2-450A-95DF-70E80546C55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426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C216-78A2-450A-95DF-70E80546C55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05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C216-78A2-450A-95DF-70E80546C55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42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C216-78A2-450A-95DF-70E80546C55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91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C216-78A2-450A-95DF-70E80546C55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92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C216-78A2-450A-95DF-70E80546C55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C216-78A2-450A-95DF-70E80546C55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7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C216-78A2-450A-95DF-70E80546C55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97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C216-78A2-450A-95DF-70E80546C55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84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C216-78A2-450A-95DF-70E80546C55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94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C216-78A2-450A-95DF-70E80546C55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49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60C216-78A2-450A-95DF-70E80546C55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83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tcs/dss/selectApiDataDetailView.do?publicDataPk=15099842" TargetMode="External"/><Relationship Id="rId2" Type="http://schemas.openxmlformats.org/officeDocument/2006/relationships/hyperlink" Target="https://www.data.go.kr/tcs/dss/selectFileDataDetailView.do?publicDataPk=1507760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.go.kr/tcs/dss/selectApiDataDetailView.do?publicDataPk=1504307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스크립트 언어 기획발표</a:t>
            </a:r>
            <a:endParaRPr lang="ko-KR" altLang="en-US" sz="4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2015182024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오현택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2019182034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전하은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6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만들 프로그램 기능소개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사용할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Open API</a:t>
            </a: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개발 일정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Tic-Tac-Toe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게임 시연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9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29417" y="382914"/>
            <a:ext cx="6209502" cy="6190735"/>
            <a:chOff x="4686012" y="101600"/>
            <a:chExt cx="6757843" cy="6633029"/>
          </a:xfrm>
        </p:grpSpPr>
        <p:pic>
          <p:nvPicPr>
            <p:cNvPr id="1030" name="Picture 6" descr="https://mblogthumb-phinf.pstatic.net/MjAxOTA3MTdfMjI0/MDAxNTYzMzY4OTMyOTMy.vu84HL4xt9Y3dcQhuNkmbut9YylPR6Vr6Ar3aA6g0Ogg.V1V1blBntGdD5aj3iUeu7aPyFGCLkATd-QjaeUu024Mg.PNG.noksek0615/267C964756B5409139.png?type=w8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6012" y="101600"/>
              <a:ext cx="6757843" cy="6633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모서리가 둥근 직사각형 6"/>
            <p:cNvSpPr/>
            <p:nvPr/>
          </p:nvSpPr>
          <p:spPr>
            <a:xfrm>
              <a:off x="4907343" y="590770"/>
              <a:ext cx="4915648" cy="81711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b="1" dirty="0" smtClean="0">
                  <a:solidFill>
                    <a:sysClr val="windowText" lastClr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로고</a:t>
              </a:r>
              <a:endParaRPr lang="ko-KR" altLang="en-US" sz="2500" b="1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914630" y="1563680"/>
              <a:ext cx="3161842" cy="45780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100" b="1" dirty="0" smtClean="0">
                  <a:solidFill>
                    <a:sysClr val="windowText" lastClr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시</a:t>
              </a:r>
              <a:r>
                <a:rPr lang="en-US" altLang="ko-KR" sz="2100" b="1" dirty="0" smtClean="0">
                  <a:solidFill>
                    <a:sysClr val="windowText" lastClr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2100" b="1" dirty="0" smtClean="0">
                  <a:solidFill>
                    <a:sysClr val="windowText" lastClr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선택</a:t>
              </a:r>
              <a:endParaRPr lang="ko-KR" altLang="en-US" sz="2100" b="1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907344" y="2140248"/>
              <a:ext cx="1653113" cy="6083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ysClr val="windowText" lastClr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발생</a:t>
              </a:r>
              <a:r>
                <a:rPr lang="en-US" altLang="ko-KR" b="1" dirty="0">
                  <a:solidFill>
                    <a:sysClr val="windowText" lastClr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b="1" dirty="0" smtClean="0">
                  <a:solidFill>
                    <a:sysClr val="windowText" lastClr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현황</a:t>
              </a:r>
              <a:endParaRPr lang="ko-KR" altLang="en-US" b="1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907343" y="2851919"/>
              <a:ext cx="2915709" cy="27391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b="1" dirty="0" smtClean="0">
                  <a:solidFill>
                    <a:sysClr val="windowText" lastClr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지도 표시</a:t>
              </a:r>
              <a:endParaRPr lang="en-US" altLang="ko-KR" sz="2500" b="1" dirty="0" smtClean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939194" y="1558076"/>
              <a:ext cx="2883858" cy="45780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dirty="0" smtClean="0">
                  <a:solidFill>
                    <a:sysClr val="windowText" lastClr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도 선택</a:t>
              </a:r>
              <a:endParaRPr lang="ko-KR" altLang="en-US" sz="2200" b="1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970319" y="672804"/>
              <a:ext cx="1106153" cy="73508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ysClr val="windowText" lastClr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Covid-19</a:t>
              </a:r>
            </a:p>
            <a:p>
              <a:pPr algn="ctr"/>
              <a:r>
                <a:rPr lang="ko-KR" altLang="en-US" sz="1200" b="1" dirty="0" smtClean="0">
                  <a:solidFill>
                    <a:sysClr val="windowText" lastClr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사이트 </a:t>
              </a:r>
              <a:endParaRPr lang="en-US" altLang="ko-KR" sz="1200" b="1" dirty="0" smtClean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200" b="1" dirty="0" err="1" smtClean="0">
                  <a:solidFill>
                    <a:sysClr val="windowText" lastClr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리다이렉션</a:t>
              </a:r>
              <a:r>
                <a:rPr lang="ko-KR" altLang="en-US" sz="1200" b="1" dirty="0" smtClean="0">
                  <a:solidFill>
                    <a:sysClr val="windowText" lastClr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endParaRPr lang="ko-KR" altLang="en-US" sz="1200" b="1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012496" y="2875331"/>
              <a:ext cx="3063977" cy="27391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b="1" dirty="0" smtClean="0">
                  <a:solidFill>
                    <a:sysClr val="windowText" lastClr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리스트</a:t>
              </a:r>
              <a:endParaRPr lang="en-US" altLang="ko-KR" sz="2500" b="1" dirty="0" smtClean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008944" y="5727732"/>
              <a:ext cx="1951561" cy="9076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ysClr val="windowText" lastClr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코로나</a:t>
              </a:r>
              <a:endParaRPr lang="en-US" altLang="ko-KR" sz="2000" b="1" dirty="0" smtClean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2000" b="1" dirty="0" smtClean="0">
                  <a:solidFill>
                    <a:sysClr val="windowText" lastClr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증상</a:t>
              </a:r>
              <a:r>
                <a:rPr lang="en-US" altLang="ko-KR" sz="2000" b="1" dirty="0" smtClean="0">
                  <a:solidFill>
                    <a:sysClr val="windowText" lastClr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</a:t>
              </a:r>
              <a:r>
                <a:rPr lang="ko-KR" altLang="en-US" sz="2000" b="1" dirty="0" smtClean="0">
                  <a:solidFill>
                    <a:sysClr val="windowText" lastClr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대처</a:t>
              </a:r>
              <a:endParaRPr lang="ko-KR" altLang="en-US" sz="2000" b="1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6659315" y="2129746"/>
              <a:ext cx="1976685" cy="6083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ysClr val="windowText" lastClr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병원 정보</a:t>
              </a:r>
              <a:endParaRPr lang="ko-KR" altLang="en-US" b="1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766657" y="2140247"/>
              <a:ext cx="2309815" cy="6083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ysClr val="windowText" lastClr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예방접종 센터</a:t>
              </a:r>
              <a:endParaRPr lang="ko-KR" altLang="en-US" b="1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7141029" y="5751796"/>
              <a:ext cx="3935444" cy="8836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ysClr val="windowText" lastClr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정보 출력</a:t>
              </a:r>
              <a:endParaRPr lang="ko-KR" altLang="en-US" b="1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76184" y="1484509"/>
            <a:ext cx="4753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프로그램 기능 소개</a:t>
            </a:r>
            <a:endParaRPr lang="ko-KR" altLang="en-US" sz="4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9643" y="2510998"/>
            <a:ext cx="440553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코로나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19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발생현황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병원 정보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예방접종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센터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코로나 증상에 대한 정보 및 대처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법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사이트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리다이렉션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37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1122174"/>
            <a:ext cx="9601196" cy="1303867"/>
          </a:xfrm>
        </p:spPr>
        <p:txBody>
          <a:bodyPr/>
          <a:lstStyle/>
          <a:p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사용할 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Open API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555661"/>
            <a:ext cx="10515600" cy="5167312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코로나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19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예방접종 센터 조회서비스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https://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www.data.go.kr/tcs/dss/selectFileDataDetailView.do?publicDataPk=15077603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코로나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19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국내발생 현황 조회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hlinkClick r:id="rId3"/>
              </a:rPr>
              <a:t>https://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  <a:hlinkClick r:id="rId3"/>
              </a:rPr>
              <a:t>www.data.go.kr/tcs/dss/selectApiDataDetailView.do?publicDataPk=15099842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코로나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19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병원정보 서비스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hlinkClick r:id="rId4"/>
              </a:rPr>
              <a:t>https://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  <a:hlinkClick r:id="rId4"/>
              </a:rPr>
              <a:t>www.data.go.kr/tcs/dss/selectApiDataDetailView.do?publicDataPk=15043078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796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6289" y="512574"/>
            <a:ext cx="3177744" cy="1303867"/>
          </a:xfrm>
        </p:spPr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83329"/>
              </p:ext>
            </p:extLst>
          </p:nvPr>
        </p:nvGraphicFramePr>
        <p:xfrm>
          <a:off x="3152346" y="778475"/>
          <a:ext cx="8128000" cy="51735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070"/>
                <a:gridCol w="3495205"/>
                <a:gridCol w="2117125"/>
                <a:gridCol w="1625600"/>
              </a:tblGrid>
              <a:tr h="82185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할일</a:t>
                      </a:r>
                      <a:r>
                        <a:rPr lang="en-US" altLang="ko-KR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(To-Do)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완료 여부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비고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</a:tr>
              <a:tr h="821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주차</a:t>
                      </a:r>
                      <a:endParaRPr lang="ko-KR" altLang="en-US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주제 선정</a:t>
                      </a:r>
                      <a:r>
                        <a:rPr lang="en-US" altLang="ko-KR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en-US" altLang="ko-KR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API</a:t>
                      </a:r>
                      <a:r>
                        <a:rPr lang="en-US" altLang="ko-KR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검색</a:t>
                      </a:r>
                      <a:r>
                        <a:rPr lang="en-US" altLang="ko-KR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 </a:t>
                      </a:r>
                      <a:r>
                        <a:rPr lang="ko-KR" altLang="en-US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구상</a:t>
                      </a:r>
                      <a:endParaRPr lang="en-US" altLang="ko-KR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</a:t>
                      </a:r>
                      <a:endParaRPr lang="ko-KR" altLang="en-US" sz="3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</a:tr>
              <a:tr h="833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주차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</a:t>
                      </a:r>
                      <a:r>
                        <a:rPr lang="ko-KR" altLang="en-US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제작</a:t>
                      </a:r>
                      <a:r>
                        <a:rPr lang="en-US" altLang="ko-KR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 </a:t>
                      </a:r>
                      <a:r>
                        <a:rPr lang="ko-KR" altLang="en-US" b="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리다이렉션</a:t>
                      </a:r>
                      <a:r>
                        <a:rPr lang="ko-KR" altLang="en-US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구현</a:t>
                      </a:r>
                      <a:r>
                        <a:rPr lang="en-US" altLang="ko-KR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증상</a:t>
                      </a:r>
                      <a:r>
                        <a:rPr lang="en-US" altLang="ko-KR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대처</a:t>
                      </a:r>
                      <a:r>
                        <a:rPr lang="ko-KR" altLang="en-US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출력</a:t>
                      </a:r>
                      <a:endParaRPr lang="en-US" altLang="ko-KR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ko-KR" altLang="en-US" sz="3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</a:tr>
              <a:tr h="949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주차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도 선택창 제작</a:t>
                      </a:r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발생현황 지도에 표시</a:t>
                      </a:r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ko-KR" altLang="en-US" sz="3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</a:tr>
              <a:tr h="833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주차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예방접종 센터</a:t>
                      </a:r>
                      <a:r>
                        <a:rPr lang="ko-KR" altLang="en-US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지도에 표시 및 리스트에 정보 출력</a:t>
                      </a:r>
                      <a:endParaRPr lang="ko-KR" altLang="en-US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ko-KR" altLang="en-US" sz="3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</a:tr>
              <a:tr h="833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주차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병원 정보 지도에 표시 및</a:t>
                      </a:r>
                      <a:r>
                        <a:rPr lang="ko-KR" altLang="en-US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endParaRPr lang="en-US" altLang="ko-KR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리스트에 출력</a:t>
                      </a:r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ko-KR" altLang="en-US" sz="3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9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759710"/>
            <a:ext cx="9601196" cy="1303867"/>
          </a:xfrm>
        </p:spPr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Tic-Tac-Toe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게임 시연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616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TM02900743[[fn=자연주의]]</Template>
  <TotalTime>423</TotalTime>
  <Words>156</Words>
  <Application>Microsoft Office PowerPoint</Application>
  <PresentationFormat>와이드스크린</PresentationFormat>
  <Paragraphs>67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돋움</vt:lpstr>
      <vt:lpstr>바탕</vt:lpstr>
      <vt:lpstr>Arial</vt:lpstr>
      <vt:lpstr>Garamond</vt:lpstr>
      <vt:lpstr>자연주의</vt:lpstr>
      <vt:lpstr>스크립트 언어 기획발표</vt:lpstr>
      <vt:lpstr>목차</vt:lpstr>
      <vt:lpstr>PowerPoint 프레젠테이션</vt:lpstr>
      <vt:lpstr>사용할 Open API</vt:lpstr>
      <vt:lpstr>개발 일정</vt:lpstr>
      <vt:lpstr>Tic-Tac-Toe 게임 시연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19</cp:revision>
  <dcterms:created xsi:type="dcterms:W3CDTF">2022-05-10T02:53:19Z</dcterms:created>
  <dcterms:modified xsi:type="dcterms:W3CDTF">2022-05-15T08:29:35Z</dcterms:modified>
</cp:coreProperties>
</file>