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tcs/dss/selectFileDataDetailView.do?publicDataPk=1507760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cov.mohw.go.kr/" TargetMode="External"/><Relationship Id="rId5" Type="http://schemas.openxmlformats.org/officeDocument/2006/relationships/hyperlink" Target="https://www.data.go.kr/tcs/dss/selectApiDataDetailView.do?publicDataPk=15043078" TargetMode="External"/><Relationship Id="rId4" Type="http://schemas.openxmlformats.org/officeDocument/2006/relationships/hyperlink" Target="https://www.data.go.kr/tcs/dss/selectApiDataDetailView.do?publicDataPk=1509984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8463917" y="1857045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636157" y="2487163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4000" b="1" dirty="0">
                <a:solidFill>
                  <a:prstClr val="white"/>
                </a:solidFill>
              </a:rPr>
              <a:t>스크립트 언어</a:t>
            </a:r>
            <a:r>
              <a:rPr lang="en-US" altLang="ko-KR" sz="4000" b="1" dirty="0">
                <a:solidFill>
                  <a:prstClr val="white"/>
                </a:solidFill>
              </a:rPr>
              <a:t> </a:t>
            </a:r>
            <a:r>
              <a:rPr lang="ko-KR" altLang="en-US" sz="4000" b="1" dirty="0" smtClean="0">
                <a:solidFill>
                  <a:srgbClr val="FEFDA3"/>
                </a:solidFill>
              </a:rPr>
              <a:t>중간 </a:t>
            </a:r>
            <a:r>
              <a:rPr lang="ko-KR" altLang="en-US" sz="4000" b="1" dirty="0">
                <a:solidFill>
                  <a:srgbClr val="FEFDA3"/>
                </a:solidFill>
              </a:rPr>
              <a:t>발표</a:t>
            </a:r>
            <a:endParaRPr lang="en-US" altLang="ko-KR" sz="4000" b="1" dirty="0">
              <a:solidFill>
                <a:srgbClr val="FEFDA3"/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1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</a:rPr>
              <a:t>2019182034 </a:t>
            </a:r>
            <a:r>
              <a:rPr lang="ko-KR" altLang="en-US" sz="1300" dirty="0">
                <a:solidFill>
                  <a:prstClr val="white"/>
                </a:solidFill>
              </a:rPr>
              <a:t>전하은 </a:t>
            </a:r>
            <a:r>
              <a:rPr lang="en-US" altLang="ko-KR" sz="1300" dirty="0">
                <a:solidFill>
                  <a:prstClr val="white"/>
                </a:solidFill>
              </a:rPr>
              <a:t>  |  2015182024 </a:t>
            </a:r>
            <a:r>
              <a:rPr lang="ko-KR" altLang="en-US" sz="1300" dirty="0" err="1">
                <a:solidFill>
                  <a:prstClr val="white"/>
                </a:solidFill>
              </a:rPr>
              <a:t>오현택</a:t>
            </a:r>
            <a:endParaRPr lang="ko-KR" altLang="en-US" sz="13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3600" dirty="0">
                <a:solidFill>
                  <a:prstClr val="white"/>
                </a:solidFill>
              </a:rPr>
              <a:t> </a:t>
            </a: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18972" y="1978498"/>
            <a:ext cx="1386554" cy="393138"/>
          </a:xfrm>
          <a:prstGeom prst="roundRect">
            <a:avLst>
              <a:gd name="adj" fmla="val 50000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kern="0" dirty="0">
                <a:ln w="3175">
                  <a:noFill/>
                </a:ln>
                <a:solidFill>
                  <a:srgbClr val="4999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endParaRPr lang="en-US" altLang="ko-KR" sz="2000" b="1" kern="0" dirty="0">
              <a:ln w="3175">
                <a:noFill/>
              </a:ln>
              <a:solidFill>
                <a:srgbClr val="4999B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Free vector graphics of Virus">
            <a:extLst>
              <a:ext uri="{FF2B5EF4-FFF2-40B4-BE49-F238E27FC236}">
                <a16:creationId xmlns:a16="http://schemas.microsoft.com/office/drawing/2014/main" xmlns="" id="{2E66E7FB-AF78-6282-2622-8A69024AB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70" r="-2859"/>
          <a:stretch/>
        </p:blipFill>
        <p:spPr bwMode="auto">
          <a:xfrm>
            <a:off x="3908878" y="4084468"/>
            <a:ext cx="4374243" cy="131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1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760534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2563" y="100699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25856" y="1126609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목차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536892" y="246210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E6B82F7-9A0E-000C-C1D4-4E3E6FB5B081}"/>
              </a:ext>
            </a:extLst>
          </p:cNvPr>
          <p:cNvGrpSpPr/>
          <p:nvPr/>
        </p:nvGrpSpPr>
        <p:grpSpPr>
          <a:xfrm>
            <a:off x="1425856" y="3788842"/>
            <a:ext cx="4366077" cy="632469"/>
            <a:chOff x="6166692" y="4211352"/>
            <a:chExt cx="4366077" cy="84863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6177578" y="4214692"/>
              <a:ext cx="4355191" cy="84529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\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양쪽 모서리가 둥근 사각형 28"/>
            <p:cNvSpPr/>
            <p:nvPr/>
          </p:nvSpPr>
          <p:spPr>
            <a:xfrm rot="16200000" flipH="1">
              <a:off x="6039317" y="4338727"/>
              <a:ext cx="845299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045688" y="4281026"/>
              <a:ext cx="3276967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개발 </a:t>
              </a:r>
              <a:r>
                <a:rPr lang="ko-KR" altLang="en-US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진행 상황</a:t>
              </a:r>
              <a:endPara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268600" y="4413495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03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425675" y="4529834"/>
            <a:ext cx="4366076" cy="643075"/>
            <a:chOff x="1414971" y="4894819"/>
            <a:chExt cx="4366076" cy="88666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425856" y="4894819"/>
              <a:ext cx="4355191" cy="88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rot="16200000" flipH="1">
              <a:off x="1273234" y="5047441"/>
              <a:ext cx="874023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54800" y="5008355"/>
              <a:ext cx="3276967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프로그램 시연</a:t>
              </a:r>
              <a:endPara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509876" y="5105430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04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C35A5F8-6249-6FD4-45CC-97027408B2C1}"/>
              </a:ext>
            </a:extLst>
          </p:cNvPr>
          <p:cNvSpPr/>
          <p:nvPr/>
        </p:nvSpPr>
        <p:spPr>
          <a:xfrm>
            <a:off x="2819033" y="1040062"/>
            <a:ext cx="32769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코비피디아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Covipedia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7170CF3E-EE38-57BA-F629-EF036AC1D9A0}"/>
              </a:ext>
            </a:extLst>
          </p:cNvPr>
          <p:cNvGrpSpPr/>
          <p:nvPr/>
        </p:nvGrpSpPr>
        <p:grpSpPr>
          <a:xfrm>
            <a:off x="1436742" y="3044313"/>
            <a:ext cx="4366077" cy="629469"/>
            <a:chOff x="6188588" y="4373451"/>
            <a:chExt cx="4366077" cy="848639"/>
          </a:xfrm>
        </p:grpSpPr>
        <p:sp>
          <p:nvSpPr>
            <p:cNvPr id="47" name="모서리가 둥근 직사각형 27">
              <a:extLst>
                <a:ext uri="{FF2B5EF4-FFF2-40B4-BE49-F238E27FC236}">
                  <a16:creationId xmlns:a16="http://schemas.microsoft.com/office/drawing/2014/main" xmlns="" id="{96F80A84-637E-D88D-0ECF-D3E76DEE6CE2}"/>
                </a:ext>
              </a:extLst>
            </p:cNvPr>
            <p:cNvSpPr/>
            <p:nvPr/>
          </p:nvSpPr>
          <p:spPr>
            <a:xfrm>
              <a:off x="6199474" y="4376791"/>
              <a:ext cx="4355191" cy="8452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\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양쪽 모서리가 둥근 사각형 28">
              <a:extLst>
                <a:ext uri="{FF2B5EF4-FFF2-40B4-BE49-F238E27FC236}">
                  <a16:creationId xmlns:a16="http://schemas.microsoft.com/office/drawing/2014/main" xmlns="" id="{6BB7FF55-201E-570A-C560-CAE98F74C9D1}"/>
                </a:ext>
              </a:extLst>
            </p:cNvPr>
            <p:cNvSpPr/>
            <p:nvPr/>
          </p:nvSpPr>
          <p:spPr>
            <a:xfrm rot="16200000" flipH="1">
              <a:off x="6061213" y="4500826"/>
              <a:ext cx="845299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5E2ABBE1-2C4E-3328-9CD7-3FF887F97CAC}"/>
                </a:ext>
              </a:extLst>
            </p:cNvPr>
            <p:cNvSpPr/>
            <p:nvPr/>
          </p:nvSpPr>
          <p:spPr>
            <a:xfrm>
              <a:off x="7085753" y="4463496"/>
              <a:ext cx="3276967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사용한 </a:t>
              </a:r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Open API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D5AFF518-A4E1-32F3-4B87-DEC0B24556AD}"/>
                </a:ext>
              </a:extLst>
            </p:cNvPr>
            <p:cNvSpPr/>
            <p:nvPr/>
          </p:nvSpPr>
          <p:spPr>
            <a:xfrm>
              <a:off x="6264024" y="4570346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02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AA042848-D155-E16A-2DE8-FA0D4B05F543}"/>
              </a:ext>
            </a:extLst>
          </p:cNvPr>
          <p:cNvGrpSpPr/>
          <p:nvPr/>
        </p:nvGrpSpPr>
        <p:grpSpPr>
          <a:xfrm>
            <a:off x="1425857" y="2294997"/>
            <a:ext cx="4366077" cy="966971"/>
            <a:chOff x="6147658" y="4605109"/>
            <a:chExt cx="4366077" cy="966971"/>
          </a:xfrm>
        </p:grpSpPr>
        <p:sp>
          <p:nvSpPr>
            <p:cNvPr id="52" name="모서리가 둥근 직사각형 27">
              <a:extLst>
                <a:ext uri="{FF2B5EF4-FFF2-40B4-BE49-F238E27FC236}">
                  <a16:creationId xmlns:a16="http://schemas.microsoft.com/office/drawing/2014/main" xmlns="" id="{B1F3AF7F-F1CC-9E4B-663E-FE700E030981}"/>
                </a:ext>
              </a:extLst>
            </p:cNvPr>
            <p:cNvSpPr/>
            <p:nvPr/>
          </p:nvSpPr>
          <p:spPr>
            <a:xfrm>
              <a:off x="6158544" y="4608446"/>
              <a:ext cx="4355191" cy="62844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\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3" name="양쪽 모서리가 둥근 사각형 28">
              <a:extLst>
                <a:ext uri="{FF2B5EF4-FFF2-40B4-BE49-F238E27FC236}">
                  <a16:creationId xmlns:a16="http://schemas.microsoft.com/office/drawing/2014/main" xmlns="" id="{F2D18B2A-D721-099F-DEF7-D872FB0BFDE7}"/>
                </a:ext>
              </a:extLst>
            </p:cNvPr>
            <p:cNvSpPr/>
            <p:nvPr/>
          </p:nvSpPr>
          <p:spPr>
            <a:xfrm rot="16200000" flipH="1">
              <a:off x="6128709" y="4624058"/>
              <a:ext cx="62844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5035D9FC-6E18-FCA2-1527-BC780EFABDA8}"/>
                </a:ext>
              </a:extLst>
            </p:cNvPr>
            <p:cNvSpPr/>
            <p:nvPr/>
          </p:nvSpPr>
          <p:spPr>
            <a:xfrm>
              <a:off x="7044824" y="4648750"/>
              <a:ext cx="327696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프로그램 </a:t>
              </a: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기능소개</a:t>
              </a:r>
            </a:p>
            <a:p>
              <a:pPr>
                <a:lnSpc>
                  <a:spcPct val="150000"/>
                </a:lnSpc>
              </a:pPr>
              <a:endPara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C38B3D7A-DF54-9439-306F-3DE1EFF23E18}"/>
                </a:ext>
              </a:extLst>
            </p:cNvPr>
            <p:cNvSpPr/>
            <p:nvPr/>
          </p:nvSpPr>
          <p:spPr>
            <a:xfrm>
              <a:off x="6242381" y="4750954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01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050" name="Picture 2" descr="Free vector graphics of Covid19">
            <a:extLst>
              <a:ext uri="{FF2B5EF4-FFF2-40B4-BE49-F238E27FC236}">
                <a16:creationId xmlns:a16="http://schemas.microsoft.com/office/drawing/2014/main" xmlns="" id="{BB2F96AC-AE8A-F758-9E37-91C0407FF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152" y="2149514"/>
            <a:ext cx="5660700" cy="405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1431117" y="5287918"/>
            <a:ext cx="4366076" cy="640672"/>
            <a:chOff x="1414971" y="4894819"/>
            <a:chExt cx="4366076" cy="886663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425856" y="4894819"/>
              <a:ext cx="4355191" cy="88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양쪽 모서리가 둥근 사각형 42"/>
            <p:cNvSpPr/>
            <p:nvPr/>
          </p:nvSpPr>
          <p:spPr>
            <a:xfrm rot="16200000" flipH="1">
              <a:off x="1273234" y="5047441"/>
              <a:ext cx="874023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249357" y="5014748"/>
              <a:ext cx="3276967" cy="6763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Git</a:t>
              </a:r>
              <a:r>
                <a:rPr lang="en-US" altLang="ko-KR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Commit </a:t>
              </a:r>
              <a:r>
                <a:rPr lang="ko-KR" altLang="en-US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현황</a:t>
              </a:r>
              <a:endPara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504434" y="5103878"/>
              <a:ext cx="421910" cy="4685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 smtClean="0">
                  <a:solidFill>
                    <a:prstClr val="white"/>
                  </a:solidFill>
                </a:rPr>
                <a:t>05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8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1287479" y="966980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프로그램 기능 소개 </a:t>
            </a:r>
            <a:r>
              <a:rPr lang="en-US" altLang="ko-KR" b="1" dirty="0">
                <a:solidFill>
                  <a:prstClr val="white"/>
                </a:solidFill>
              </a:rPr>
              <a:t>- </a:t>
            </a:r>
            <a:r>
              <a:rPr lang="en-US" altLang="ko-KR" b="1" dirty="0" err="1" smtClean="0">
                <a:solidFill>
                  <a:prstClr val="white"/>
                </a:solidFill>
              </a:rPr>
              <a:t>Covipedia</a:t>
            </a:r>
            <a:r>
              <a:rPr lang="en-US" altLang="ko-KR" b="1" dirty="0" smtClean="0">
                <a:solidFill>
                  <a:prstClr val="white"/>
                </a:solidFill>
              </a:rPr>
              <a:t>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1" name="사각형: 둥근 모서리 5">
            <a:extLst>
              <a:ext uri="{FF2B5EF4-FFF2-40B4-BE49-F238E27FC236}">
                <a16:creationId xmlns:a16="http://schemas.microsoft.com/office/drawing/2014/main" xmlns="" id="{E0EB1664-FDFE-4923-9888-CB17C72720CE}"/>
              </a:ext>
            </a:extLst>
          </p:cNvPr>
          <p:cNvSpPr/>
          <p:nvPr/>
        </p:nvSpPr>
        <p:spPr>
          <a:xfrm>
            <a:off x="7118296" y="983249"/>
            <a:ext cx="4103227" cy="44767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UI </a:t>
            </a:r>
            <a:r>
              <a:rPr lang="ko-KR" altLang="en-US" b="1" dirty="0">
                <a:solidFill>
                  <a:prstClr val="white"/>
                </a:solidFill>
              </a:rPr>
              <a:t>화면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D7A4DD1C-4839-45EA-9AAB-1A57C4104FAF}"/>
              </a:ext>
            </a:extLst>
          </p:cNvPr>
          <p:cNvSpPr txBox="1"/>
          <p:nvPr/>
        </p:nvSpPr>
        <p:spPr>
          <a:xfrm>
            <a:off x="7783104" y="2405704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40F6D64-FBD4-4681-86F5-EC317C8A7BA6}"/>
              </a:ext>
            </a:extLst>
          </p:cNvPr>
          <p:cNvSpPr txBox="1"/>
          <p:nvPr/>
        </p:nvSpPr>
        <p:spPr>
          <a:xfrm>
            <a:off x="1287480" y="2080254"/>
            <a:ext cx="48085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코로나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19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발생현황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코로나 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19 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검사 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실시 기관 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(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변경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)</a:t>
            </a:r>
            <a:endParaRPr lang="ko-KR" altLang="en-US" dirty="0" smtClean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 smtClean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예방접종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센터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코로나 증상에 대한 정보 및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대처법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사이트 </a:t>
            </a:r>
            <a:r>
              <a:rPr lang="ko-KR" alt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리다이렉션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및 </a:t>
            </a:r>
            <a:r>
              <a:rPr lang="ko-KR" alt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이메일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(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변경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)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8A3621D7-FADB-47C7-854C-4BDBB088D7BA}"/>
              </a:ext>
            </a:extLst>
          </p:cNvPr>
          <p:cNvSpPr txBox="1"/>
          <p:nvPr/>
        </p:nvSpPr>
        <p:spPr>
          <a:xfrm>
            <a:off x="7783104" y="3877337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590ECC92-C933-4D18-9F27-FD7AC64EAFE4}"/>
              </a:ext>
            </a:extLst>
          </p:cNvPr>
          <p:cNvSpPr txBox="1"/>
          <p:nvPr/>
        </p:nvSpPr>
        <p:spPr>
          <a:xfrm>
            <a:off x="7783104" y="5408759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xmlns="" id="{5A0CD142-015D-4F5B-B108-3EDA4FF6EBF7}"/>
              </a:ext>
            </a:extLst>
          </p:cNvPr>
          <p:cNvCxnSpPr>
            <a:cxnSpLocks/>
          </p:cNvCxnSpPr>
          <p:nvPr/>
        </p:nvCxnSpPr>
        <p:spPr>
          <a:xfrm flipV="1">
            <a:off x="1316831" y="2712882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xmlns="" id="{22217D9E-8F96-45A9-BF07-205F55625DDC}"/>
              </a:ext>
            </a:extLst>
          </p:cNvPr>
          <p:cNvCxnSpPr>
            <a:cxnSpLocks/>
          </p:cNvCxnSpPr>
          <p:nvPr/>
        </p:nvCxnSpPr>
        <p:spPr>
          <a:xfrm flipV="1">
            <a:off x="1314349" y="5242853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725A44AE-8582-B48D-27F4-FD418FDCFB6B}"/>
              </a:ext>
            </a:extLst>
          </p:cNvPr>
          <p:cNvCxnSpPr>
            <a:cxnSpLocks/>
          </p:cNvCxnSpPr>
          <p:nvPr/>
        </p:nvCxnSpPr>
        <p:spPr>
          <a:xfrm flipV="1">
            <a:off x="1352271" y="3471334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98CAF6DD-4F21-A1B3-9936-8FFC1298D28F}"/>
              </a:ext>
            </a:extLst>
          </p:cNvPr>
          <p:cNvCxnSpPr>
            <a:cxnSpLocks/>
          </p:cNvCxnSpPr>
          <p:nvPr/>
        </p:nvCxnSpPr>
        <p:spPr>
          <a:xfrm flipV="1">
            <a:off x="1287479" y="4317043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424867F0-8676-BE80-98FF-8DEDE24C56A4}"/>
              </a:ext>
            </a:extLst>
          </p:cNvPr>
          <p:cNvCxnSpPr>
            <a:cxnSpLocks/>
          </p:cNvCxnSpPr>
          <p:nvPr/>
        </p:nvCxnSpPr>
        <p:spPr>
          <a:xfrm flipV="1">
            <a:off x="1316831" y="6047128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1F0C2E5B-29D0-E170-B21F-B3A1C572E452}"/>
              </a:ext>
            </a:extLst>
          </p:cNvPr>
          <p:cNvGrpSpPr/>
          <p:nvPr/>
        </p:nvGrpSpPr>
        <p:grpSpPr>
          <a:xfrm>
            <a:off x="7118296" y="1577836"/>
            <a:ext cx="4109685" cy="4837147"/>
            <a:chOff x="4686012" y="101600"/>
            <a:chExt cx="6757843" cy="6633029"/>
          </a:xfrm>
        </p:grpSpPr>
        <p:pic>
          <p:nvPicPr>
            <p:cNvPr id="36" name="Picture 6" descr="https://mblogthumb-phinf.pstatic.net/MjAxOTA3MTdfMjI0/MDAxNTYzMzY4OTMyOTMy.vu84HL4xt9Y3dcQhuNkmbut9YylPR6Vr6Ar3aA6g0Ogg.V1V1blBntGdD5aj3iUeu7aPyFGCLkATd-QjaeUu024Mg.PNG.noksek0615/267C964756B5409139.png?type=w800">
              <a:extLst>
                <a:ext uri="{FF2B5EF4-FFF2-40B4-BE49-F238E27FC236}">
                  <a16:creationId xmlns:a16="http://schemas.microsoft.com/office/drawing/2014/main" xmlns="" id="{67981A3E-DFE6-7BC2-A35A-3523FA2C3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6012" y="101600"/>
              <a:ext cx="6757843" cy="6633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모서리가 둥근 직사각형 6">
              <a:extLst>
                <a:ext uri="{FF2B5EF4-FFF2-40B4-BE49-F238E27FC236}">
                  <a16:creationId xmlns:a16="http://schemas.microsoft.com/office/drawing/2014/main" xmlns="" id="{97703E3C-612F-109C-811B-F339E503EE52}"/>
                </a:ext>
              </a:extLst>
            </p:cNvPr>
            <p:cNvSpPr/>
            <p:nvPr/>
          </p:nvSpPr>
          <p:spPr>
            <a:xfrm>
              <a:off x="4907344" y="590770"/>
              <a:ext cx="3272227" cy="8171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로고</a:t>
              </a:r>
            </a:p>
          </p:txBody>
        </p:sp>
        <p:sp>
          <p:nvSpPr>
            <p:cNvPr id="38" name="모서리가 둥근 직사각형 8">
              <a:extLst>
                <a:ext uri="{FF2B5EF4-FFF2-40B4-BE49-F238E27FC236}">
                  <a16:creationId xmlns:a16="http://schemas.microsoft.com/office/drawing/2014/main" xmlns="" id="{36FDCFAA-2CB9-6314-E6FD-CEECBA7C5D34}"/>
                </a:ext>
              </a:extLst>
            </p:cNvPr>
            <p:cNvSpPr/>
            <p:nvPr/>
          </p:nvSpPr>
          <p:spPr>
            <a:xfrm>
              <a:off x="7914630" y="1563680"/>
              <a:ext cx="3161842" cy="4578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39" name="모서리가 둥근 직사각형 10">
              <a:extLst>
                <a:ext uri="{FF2B5EF4-FFF2-40B4-BE49-F238E27FC236}">
                  <a16:creationId xmlns:a16="http://schemas.microsoft.com/office/drawing/2014/main" xmlns="" id="{586C78B3-888F-B2E0-7576-F676F4161C48}"/>
                </a:ext>
              </a:extLst>
            </p:cNvPr>
            <p:cNvSpPr/>
            <p:nvPr/>
          </p:nvSpPr>
          <p:spPr>
            <a:xfrm>
              <a:off x="4907344" y="2140248"/>
              <a:ext cx="1653113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발생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현황</a:t>
              </a:r>
            </a:p>
          </p:txBody>
        </p:sp>
        <p:sp>
          <p:nvSpPr>
            <p:cNvPr id="40" name="모서리가 둥근 직사각형 11">
              <a:extLst>
                <a:ext uri="{FF2B5EF4-FFF2-40B4-BE49-F238E27FC236}">
                  <a16:creationId xmlns:a16="http://schemas.microsoft.com/office/drawing/2014/main" xmlns="" id="{5363DB56-38C0-57FA-886D-C7D1E1CD8750}"/>
                </a:ext>
              </a:extLst>
            </p:cNvPr>
            <p:cNvSpPr/>
            <p:nvPr/>
          </p:nvSpPr>
          <p:spPr>
            <a:xfrm>
              <a:off x="4907343" y="2851919"/>
              <a:ext cx="2915709" cy="27391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지도 표시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모서리가 둥근 직사각형 12">
              <a:extLst>
                <a:ext uri="{FF2B5EF4-FFF2-40B4-BE49-F238E27FC236}">
                  <a16:creationId xmlns:a16="http://schemas.microsoft.com/office/drawing/2014/main" xmlns="" id="{EC278151-C225-13F6-78A7-92128C017B22}"/>
                </a:ext>
              </a:extLst>
            </p:cNvPr>
            <p:cNvSpPr/>
            <p:nvPr/>
          </p:nvSpPr>
          <p:spPr>
            <a:xfrm>
              <a:off x="4939194" y="1558076"/>
              <a:ext cx="2883858" cy="4578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 선택</a:t>
              </a:r>
            </a:p>
          </p:txBody>
        </p:sp>
        <p:sp>
          <p:nvSpPr>
            <p:cNvPr id="42" name="모서리가 둥근 직사각형 13">
              <a:extLst>
                <a:ext uri="{FF2B5EF4-FFF2-40B4-BE49-F238E27FC236}">
                  <a16:creationId xmlns:a16="http://schemas.microsoft.com/office/drawing/2014/main" xmlns="" id="{A56C6B9D-76E5-E8A6-DE70-F4BDA74D9135}"/>
                </a:ext>
              </a:extLst>
            </p:cNvPr>
            <p:cNvSpPr/>
            <p:nvPr/>
          </p:nvSpPr>
          <p:spPr>
            <a:xfrm>
              <a:off x="9646350" y="590771"/>
              <a:ext cx="1508113" cy="8171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Covid-19</a:t>
              </a: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사이트 </a:t>
              </a:r>
              <a:endPara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리다이렉션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43" name="모서리가 둥근 직사각형 16">
              <a:extLst>
                <a:ext uri="{FF2B5EF4-FFF2-40B4-BE49-F238E27FC236}">
                  <a16:creationId xmlns:a16="http://schemas.microsoft.com/office/drawing/2014/main" xmlns="" id="{8F2DC483-007A-9B32-7D1F-2EDD0D484B40}"/>
                </a:ext>
              </a:extLst>
            </p:cNvPr>
            <p:cNvSpPr/>
            <p:nvPr/>
          </p:nvSpPr>
          <p:spPr>
            <a:xfrm>
              <a:off x="8012496" y="2875331"/>
              <a:ext cx="3063977" cy="27391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리스트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19">
              <a:extLst>
                <a:ext uri="{FF2B5EF4-FFF2-40B4-BE49-F238E27FC236}">
                  <a16:creationId xmlns:a16="http://schemas.microsoft.com/office/drawing/2014/main" xmlns="" id="{8928BAF2-6E5A-4E75-7F85-31E1AE48ACC1}"/>
                </a:ext>
              </a:extLst>
            </p:cNvPr>
            <p:cNvSpPr/>
            <p:nvPr/>
          </p:nvSpPr>
          <p:spPr>
            <a:xfrm>
              <a:off x="5008944" y="5727732"/>
              <a:ext cx="1951561" cy="9076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코로나</a:t>
              </a:r>
              <a:endParaRPr lang="en-US" altLang="ko-KR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증상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대처</a:t>
              </a:r>
            </a:p>
          </p:txBody>
        </p:sp>
        <p:sp>
          <p:nvSpPr>
            <p:cNvPr id="45" name="모서리가 둥근 직사각형 21">
              <a:extLst>
                <a:ext uri="{FF2B5EF4-FFF2-40B4-BE49-F238E27FC236}">
                  <a16:creationId xmlns:a16="http://schemas.microsoft.com/office/drawing/2014/main" xmlns="" id="{4930F3FF-C674-97C9-2DC8-A56608AA2DD9}"/>
                </a:ext>
              </a:extLst>
            </p:cNvPr>
            <p:cNvSpPr/>
            <p:nvPr/>
          </p:nvSpPr>
          <p:spPr>
            <a:xfrm>
              <a:off x="6659315" y="2129746"/>
              <a:ext cx="1976685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예방접종</a:t>
              </a:r>
              <a:endParaRPr lang="en-US" altLang="ko-KR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센터 </a:t>
              </a:r>
              <a:r>
                <a:rPr lang="ko-KR" altLang="en-US" sz="140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</a:t>
              </a:r>
              <a:endParaRPr lang="en-US" altLang="ko-KR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모서리가 둥근 직사각형 22">
              <a:extLst>
                <a:ext uri="{FF2B5EF4-FFF2-40B4-BE49-F238E27FC236}">
                  <a16:creationId xmlns:a16="http://schemas.microsoft.com/office/drawing/2014/main" xmlns="" id="{9D5A0F2F-6046-80C7-96D1-B2E406972C32}"/>
                </a:ext>
              </a:extLst>
            </p:cNvPr>
            <p:cNvSpPr/>
            <p:nvPr/>
          </p:nvSpPr>
          <p:spPr>
            <a:xfrm>
              <a:off x="8766657" y="2140247"/>
              <a:ext cx="2309815" cy="6083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코로나검사</a:t>
              </a:r>
              <a:endParaRPr lang="en-US" altLang="ko-KR" sz="14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 기관</a:t>
              </a:r>
              <a:endPara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모서리가 둥근 직사각형 23">
              <a:extLst>
                <a:ext uri="{FF2B5EF4-FFF2-40B4-BE49-F238E27FC236}">
                  <a16:creationId xmlns:a16="http://schemas.microsoft.com/office/drawing/2014/main" xmlns="" id="{ACABA39D-A988-0621-6535-70FAC75CF5C0}"/>
                </a:ext>
              </a:extLst>
            </p:cNvPr>
            <p:cNvSpPr/>
            <p:nvPr/>
          </p:nvSpPr>
          <p:spPr>
            <a:xfrm>
              <a:off x="7219016" y="5701604"/>
              <a:ext cx="3935444" cy="8836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 출력</a:t>
              </a:r>
            </a:p>
          </p:txBody>
        </p:sp>
      </p:grpSp>
      <p:sp>
        <p:nvSpPr>
          <p:cNvPr id="34" name="모서리가 둥근 직사각형 13">
            <a:extLst>
              <a:ext uri="{FF2B5EF4-FFF2-40B4-BE49-F238E27FC236}">
                <a16:creationId xmlns:a16="http://schemas.microsoft.com/office/drawing/2014/main" xmlns="" id="{A56C6B9D-76E5-E8A6-DE70-F4BDA74D9135}"/>
              </a:ext>
            </a:extLst>
          </p:cNvPr>
          <p:cNvSpPr/>
          <p:nvPr/>
        </p:nvSpPr>
        <p:spPr>
          <a:xfrm>
            <a:off x="9295125" y="1937001"/>
            <a:ext cx="779752" cy="5958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ko-KR" altLang="en-US" sz="1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4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xmlns="" id="{ABC0E14A-3394-B428-5DF8-6934FA3A4852}"/>
              </a:ext>
            </a:extLst>
          </p:cNvPr>
          <p:cNvSpPr/>
          <p:nvPr/>
        </p:nvSpPr>
        <p:spPr>
          <a:xfrm>
            <a:off x="1287479" y="966980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사용한 </a:t>
            </a:r>
            <a:r>
              <a:rPr lang="en-US" altLang="ko-KR" b="1" dirty="0">
                <a:solidFill>
                  <a:prstClr val="white"/>
                </a:solidFill>
              </a:rPr>
              <a:t>Open API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355BAA8-DE16-61BB-3467-D5CA9A81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3178"/>
            <a:ext cx="5529684" cy="399784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8D66C7A6-0A35-64F8-B61A-7A9E4B777A33}"/>
              </a:ext>
            </a:extLst>
          </p:cNvPr>
          <p:cNvSpPr txBox="1"/>
          <p:nvPr/>
        </p:nvSpPr>
        <p:spPr>
          <a:xfrm>
            <a:off x="1287479" y="1903959"/>
            <a:ext cx="436904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예방접종 센터 조회서비스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https://www.data.go.kr/tcs/dss/selectFileDataDetailView.do?publicDataPk=15077603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국내발생 현황 조회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https://www.data.go.kr/tcs/dss/selectApiDataDetailView.do?publicDataPk=15099842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병원정보 서비스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https://www.data.go.kr/tcs/dss/selectApiDataDetailView.do?publicDataPk=15043078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중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 예정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16906754-6D57-5A2B-71EA-0E1FA466505C}"/>
              </a:ext>
            </a:extLst>
          </p:cNvPr>
          <p:cNvSpPr/>
          <p:nvPr/>
        </p:nvSpPr>
        <p:spPr>
          <a:xfrm>
            <a:off x="7103489" y="6103503"/>
            <a:ext cx="436904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그림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리다이렉션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사이트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hlinkClick r:id="rId6"/>
              </a:rPr>
              <a:t>http://ncov.mohw.go.kr/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] 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0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xmlns="" id="{ABC0E14A-3394-B428-5DF8-6934FA3A4852}"/>
              </a:ext>
            </a:extLst>
          </p:cNvPr>
          <p:cNvSpPr/>
          <p:nvPr/>
        </p:nvSpPr>
        <p:spPr>
          <a:xfrm>
            <a:off x="3650981" y="968621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개발 일정</a:t>
            </a: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2B6DA84A-3AC5-4D5E-A222-8FF25589D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28015"/>
              </p:ext>
            </p:extLst>
          </p:nvPr>
        </p:nvGraphicFramePr>
        <p:xfrm>
          <a:off x="1191785" y="1534323"/>
          <a:ext cx="10216949" cy="50922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8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934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1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433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2185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할일</a:t>
                      </a:r>
                      <a:r>
                        <a:rPr lang="en-US" altLang="ko-KR" sz="1600" b="0" dirty="0"/>
                        <a:t>(To-Do)</a:t>
                      </a:r>
                      <a:endParaRPr lang="en-US" altLang="ko-KR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완료 여부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1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주제 선정</a:t>
                      </a:r>
                      <a:r>
                        <a:rPr lang="en-US" altLang="ko-KR" sz="1600" b="0" dirty="0"/>
                        <a:t>,</a:t>
                      </a:r>
                      <a:r>
                        <a:rPr lang="en-US" altLang="ko-KR" sz="1600" b="0" baseline="0" dirty="0"/>
                        <a:t> </a:t>
                      </a:r>
                      <a:r>
                        <a:rPr lang="en-US" altLang="ko-KR" sz="1600" b="0" dirty="0"/>
                        <a:t>API</a:t>
                      </a:r>
                      <a:r>
                        <a:rPr lang="en-US" altLang="ko-KR" sz="1600" b="0" baseline="0" dirty="0"/>
                        <a:t> </a:t>
                      </a:r>
                      <a:r>
                        <a:rPr lang="ko-KR" altLang="en-US" sz="1600" b="0" baseline="0" dirty="0"/>
                        <a:t>검색</a:t>
                      </a:r>
                      <a:r>
                        <a:rPr lang="en-US" altLang="ko-KR" sz="1600" b="0" baseline="0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600" b="0" baseline="0" dirty="0"/>
                        <a:t>UI </a:t>
                      </a:r>
                      <a:r>
                        <a:rPr lang="ko-KR" altLang="en-US" sz="1600" b="0" baseline="0" dirty="0"/>
                        <a:t>구상</a:t>
                      </a:r>
                      <a:r>
                        <a:rPr lang="en-US" altLang="ko-KR" sz="1600" b="0" baseline="0" dirty="0"/>
                        <a:t>, Tic-tac –toe</a:t>
                      </a:r>
                      <a:r>
                        <a:rPr lang="ko-KR" altLang="en-US" sz="1600" b="0" baseline="0" dirty="0"/>
                        <a:t> 게임 구현</a:t>
                      </a:r>
                      <a:endParaRPr lang="en-US" altLang="ko-KR" sz="1600" b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3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UI</a:t>
                      </a:r>
                      <a:r>
                        <a:rPr lang="ko-KR" altLang="en-US" sz="1600" b="0" dirty="0"/>
                        <a:t>제작</a:t>
                      </a:r>
                      <a:r>
                        <a:rPr lang="en-US" altLang="ko-KR" sz="1600" b="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0" dirty="0"/>
                        <a:t>사이트 </a:t>
                      </a:r>
                      <a:r>
                        <a:rPr lang="ko-KR" altLang="en-US" sz="1600" b="0" dirty="0" err="1"/>
                        <a:t>리다이렉션</a:t>
                      </a:r>
                      <a:r>
                        <a:rPr lang="ko-KR" altLang="en-US" sz="1600" b="0" dirty="0"/>
                        <a:t> 구현</a:t>
                      </a:r>
                      <a:r>
                        <a:rPr lang="en-US" altLang="ko-KR" sz="1600" b="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0" dirty="0"/>
                        <a:t>증상</a:t>
                      </a:r>
                      <a:r>
                        <a:rPr lang="en-US" altLang="ko-KR" sz="1600" b="0" dirty="0"/>
                        <a:t>,</a:t>
                      </a:r>
                      <a:r>
                        <a:rPr lang="ko-KR" altLang="en-US" sz="1600" b="0" dirty="0"/>
                        <a:t>대처</a:t>
                      </a:r>
                      <a:r>
                        <a:rPr lang="ko-KR" altLang="en-US" sz="1600" b="0" baseline="0" dirty="0"/>
                        <a:t> 출력</a:t>
                      </a:r>
                      <a:endParaRPr lang="en-US" altLang="ko-KR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9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도 선택창 제작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발생현황 </a:t>
                      </a:r>
                      <a:r>
                        <a:rPr lang="ko-KR" altLang="en-US" sz="1600" dirty="0" smtClean="0"/>
                        <a:t>리스트에 표시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E-mail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구현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변경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+mn-ea"/>
                        </a:rPr>
                        <a:t>지도 표시</a:t>
                      </a:r>
                      <a:endParaRPr lang="en-US" altLang="ko-KR" sz="1600" baseline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+mn-ea"/>
                        </a:rPr>
                        <a:t>구현 불가</a:t>
                      </a:r>
                      <a:endParaRPr lang="en-US" altLang="ko-KR" sz="1600" baseline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+mn-ea"/>
                        </a:rPr>
                        <a:t>위도 경도 정보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+mn-ea"/>
                        </a:rPr>
                        <a:t>X)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3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예방접종 센터</a:t>
                      </a:r>
                      <a:r>
                        <a:rPr lang="ko-KR" altLang="en-US" sz="1600" baseline="0" dirty="0"/>
                        <a:t> 지도에 표시 및 리스트에 정보 출력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△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 표시 </a:t>
                      </a:r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미구현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3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코로나 검사 실시 기관</a:t>
                      </a:r>
                      <a:endParaRPr lang="en-US" altLang="ko-KR" sz="1600" baseline="0" dirty="0"/>
                    </a:p>
                    <a:p>
                      <a:pPr algn="ctr" latinLnBrk="1"/>
                      <a:r>
                        <a:rPr lang="ko-KR" altLang="en-US" sz="1600" baseline="0" dirty="0"/>
                        <a:t>리스트에 </a:t>
                      </a:r>
                      <a:r>
                        <a:rPr lang="ko-KR" altLang="en-US" sz="1600" baseline="0" dirty="0" smtClean="0"/>
                        <a:t>출력 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변경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 표시</a:t>
                      </a:r>
                      <a:endParaRPr lang="en-US" altLang="ko-KR" sz="16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불가</a:t>
                      </a:r>
                      <a:endParaRPr lang="en-US" altLang="ko-KR" sz="16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위도 경도 정보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45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xmlns="" id="{ABC0E14A-3394-B428-5DF8-6934FA3A4852}"/>
              </a:ext>
            </a:extLst>
          </p:cNvPr>
          <p:cNvSpPr/>
          <p:nvPr/>
        </p:nvSpPr>
        <p:spPr>
          <a:xfrm>
            <a:off x="3650981" y="978823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프로그램 시연 영상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0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0079" y="52608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-13757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스크립트 언어</a:t>
              </a:r>
              <a:r>
                <a:rPr lang="en-US" altLang="ko-KR" sz="2400" b="1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dirty="0">
                  <a:solidFill>
                    <a:srgbClr val="FEFDA3"/>
                  </a:solidFill>
                </a:rPr>
                <a:t>기획 발표</a:t>
              </a:r>
              <a:endParaRPr lang="en-US" altLang="ko-KR" sz="24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사각형: 둥근 모서리 4">
            <a:extLst>
              <a:ext uri="{FF2B5EF4-FFF2-40B4-BE49-F238E27FC236}">
                <a16:creationId xmlns:a16="http://schemas.microsoft.com/office/drawing/2014/main" xmlns="" id="{ABC0E14A-3394-B428-5DF8-6934FA3A4852}"/>
              </a:ext>
            </a:extLst>
          </p:cNvPr>
          <p:cNvSpPr/>
          <p:nvPr/>
        </p:nvSpPr>
        <p:spPr>
          <a:xfrm>
            <a:off x="3650981" y="978823"/>
            <a:ext cx="4890037" cy="447674"/>
          </a:xfrm>
          <a:prstGeom prst="roundRect">
            <a:avLst>
              <a:gd name="adj" fmla="val 50000"/>
            </a:avLst>
          </a:prstGeom>
          <a:solidFill>
            <a:srgbClr val="4999B6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prstClr val="white"/>
                </a:solidFill>
              </a:rPr>
              <a:t>Git</a:t>
            </a:r>
            <a:r>
              <a:rPr lang="en-US" altLang="ko-KR" b="1" dirty="0" smtClean="0">
                <a:solidFill>
                  <a:prstClr val="white"/>
                </a:solidFill>
              </a:rPr>
              <a:t> Commit </a:t>
            </a:r>
            <a:r>
              <a:rPr lang="ko-KR" altLang="en-US" b="1" dirty="0" smtClean="0">
                <a:solidFill>
                  <a:prstClr val="white"/>
                </a:solidFill>
              </a:rPr>
              <a:t>현황</a:t>
            </a:r>
            <a:r>
              <a:rPr lang="en-US" altLang="ko-KR" b="1" dirty="0" smtClean="0">
                <a:solidFill>
                  <a:prstClr val="white"/>
                </a:solidFill>
              </a:rPr>
              <a:t>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8" y="2137670"/>
            <a:ext cx="10707726" cy="26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300</Words>
  <Application>Microsoft Office PowerPoint</Application>
  <PresentationFormat>와이드스크린</PresentationFormat>
  <Paragraphs>107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Aharoni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30</cp:revision>
  <dcterms:created xsi:type="dcterms:W3CDTF">2020-01-13T05:39:04Z</dcterms:created>
  <dcterms:modified xsi:type="dcterms:W3CDTF">2022-05-30T05:17:48Z</dcterms:modified>
</cp:coreProperties>
</file>