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3" r:id="rId6"/>
    <p:sldId id="267" r:id="rId7"/>
    <p:sldId id="266" r:id="rId8"/>
    <p:sldId id="265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tcs/dss/selectFileDataDetailView.do?publicDataPk=1507760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cov.mohw.go.kr/" TargetMode="External"/><Relationship Id="rId5" Type="http://schemas.openxmlformats.org/officeDocument/2006/relationships/hyperlink" Target="https://www.data.go.kr/tcs/dss/selectApiDataDetailView.do?publicDataPk=15043078" TargetMode="External"/><Relationship Id="rId4" Type="http://schemas.openxmlformats.org/officeDocument/2006/relationships/hyperlink" Target="https://www.data.go.kr/tcs/dss/selectApiDataDetailView.do?publicDataPk=1509984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8463917" y="1857045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636157" y="2487163"/>
            <a:ext cx="6096000" cy="19858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4000" b="1" dirty="0">
                <a:solidFill>
                  <a:prstClr val="white"/>
                </a:solidFill>
              </a:rPr>
              <a:t>스크립트 언어</a:t>
            </a:r>
            <a:r>
              <a:rPr lang="en-US" altLang="ko-KR" sz="4000" b="1" dirty="0">
                <a:solidFill>
                  <a:prstClr val="white"/>
                </a:solidFill>
              </a:rPr>
              <a:t> </a:t>
            </a:r>
            <a:r>
              <a:rPr lang="ko-KR" altLang="en-US" sz="4000" b="1" dirty="0">
                <a:solidFill>
                  <a:srgbClr val="FEFDA3"/>
                </a:solidFill>
              </a:rPr>
              <a:t>최종 발표</a:t>
            </a:r>
            <a:endParaRPr lang="en-US" altLang="ko-KR" sz="4000" b="1" dirty="0">
              <a:solidFill>
                <a:srgbClr val="FEFDA3"/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1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</a:rPr>
              <a:t>2019182034 </a:t>
            </a:r>
            <a:r>
              <a:rPr lang="ko-KR" altLang="en-US" sz="1300" dirty="0">
                <a:solidFill>
                  <a:prstClr val="white"/>
                </a:solidFill>
              </a:rPr>
              <a:t>전하은 </a:t>
            </a:r>
            <a:r>
              <a:rPr lang="en-US" altLang="ko-KR" sz="1300" dirty="0">
                <a:solidFill>
                  <a:prstClr val="white"/>
                </a:solidFill>
              </a:rPr>
              <a:t>  |  2015182024 </a:t>
            </a:r>
            <a:r>
              <a:rPr lang="ko-KR" altLang="en-US" sz="1300" dirty="0" err="1">
                <a:solidFill>
                  <a:prstClr val="white"/>
                </a:solidFill>
              </a:rPr>
              <a:t>오현택</a:t>
            </a:r>
            <a:endParaRPr lang="ko-KR" altLang="en-US" sz="13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3600" dirty="0">
                <a:solidFill>
                  <a:prstClr val="white"/>
                </a:solidFill>
              </a:rPr>
              <a:t> </a:t>
            </a:r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18972" y="1978498"/>
            <a:ext cx="1386554" cy="393138"/>
          </a:xfrm>
          <a:prstGeom prst="roundRect">
            <a:avLst>
              <a:gd name="adj" fmla="val 50000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kern="0" dirty="0">
                <a:ln w="3175">
                  <a:noFill/>
                </a:ln>
                <a:solidFill>
                  <a:srgbClr val="4999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endParaRPr lang="en-US" altLang="ko-KR" sz="2000" b="1" kern="0" dirty="0">
              <a:ln w="3175">
                <a:noFill/>
              </a:ln>
              <a:solidFill>
                <a:srgbClr val="4999B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Free vector graphics of Virus">
            <a:extLst>
              <a:ext uri="{FF2B5EF4-FFF2-40B4-BE49-F238E27FC236}">
                <a16:creationId xmlns:a16="http://schemas.microsoft.com/office/drawing/2014/main" id="{2E66E7FB-AF78-6282-2622-8A69024AB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70" r="-2859"/>
          <a:stretch/>
        </p:blipFill>
        <p:spPr bwMode="auto">
          <a:xfrm>
            <a:off x="3908878" y="4084468"/>
            <a:ext cx="4374243" cy="131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14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760534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2563" y="100699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25856" y="1126609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목차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최종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536892" y="246210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6B82F7-9A0E-000C-C1D4-4E3E6FB5B081}"/>
              </a:ext>
            </a:extLst>
          </p:cNvPr>
          <p:cNvGrpSpPr/>
          <p:nvPr/>
        </p:nvGrpSpPr>
        <p:grpSpPr>
          <a:xfrm>
            <a:off x="1425856" y="3788842"/>
            <a:ext cx="4366077" cy="632469"/>
            <a:chOff x="6166692" y="4211352"/>
            <a:chExt cx="4366077" cy="84863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6177578" y="4214692"/>
              <a:ext cx="4355191" cy="84529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\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양쪽 모서리가 둥근 사각형 28"/>
            <p:cNvSpPr/>
            <p:nvPr/>
          </p:nvSpPr>
          <p:spPr>
            <a:xfrm rot="16200000" flipH="1">
              <a:off x="6039317" y="4338727"/>
              <a:ext cx="845299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045688" y="4281026"/>
              <a:ext cx="3276967" cy="609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간략한 소스 설명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268600" y="4413495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03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425675" y="4529834"/>
            <a:ext cx="4366076" cy="643075"/>
            <a:chOff x="1414971" y="4894819"/>
            <a:chExt cx="4366076" cy="88666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425856" y="4894819"/>
              <a:ext cx="4355191" cy="88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rot="16200000" flipH="1">
              <a:off x="1273234" y="5047441"/>
              <a:ext cx="874023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254800" y="5008355"/>
              <a:ext cx="3276967" cy="626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Git</a:t>
              </a: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통계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509876" y="5105430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04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35A5F8-6249-6FD4-45CC-97027408B2C1}"/>
              </a:ext>
            </a:extLst>
          </p:cNvPr>
          <p:cNvSpPr/>
          <p:nvPr/>
        </p:nvSpPr>
        <p:spPr>
          <a:xfrm>
            <a:off x="2819033" y="1040062"/>
            <a:ext cx="32769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코비피디아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Covipedia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170CF3E-EE38-57BA-F629-EF036AC1D9A0}"/>
              </a:ext>
            </a:extLst>
          </p:cNvPr>
          <p:cNvGrpSpPr/>
          <p:nvPr/>
        </p:nvGrpSpPr>
        <p:grpSpPr>
          <a:xfrm>
            <a:off x="1436742" y="3044313"/>
            <a:ext cx="4366077" cy="629469"/>
            <a:chOff x="6188588" y="4373451"/>
            <a:chExt cx="4366077" cy="848639"/>
          </a:xfrm>
        </p:grpSpPr>
        <p:sp>
          <p:nvSpPr>
            <p:cNvPr id="47" name="모서리가 둥근 직사각형 27">
              <a:extLst>
                <a:ext uri="{FF2B5EF4-FFF2-40B4-BE49-F238E27FC236}">
                  <a16:creationId xmlns:a16="http://schemas.microsoft.com/office/drawing/2014/main" id="{96F80A84-637E-D88D-0ECF-D3E76DEE6CE2}"/>
                </a:ext>
              </a:extLst>
            </p:cNvPr>
            <p:cNvSpPr/>
            <p:nvPr/>
          </p:nvSpPr>
          <p:spPr>
            <a:xfrm>
              <a:off x="6199474" y="4376791"/>
              <a:ext cx="4355191" cy="8452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\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양쪽 모서리가 둥근 사각형 28">
              <a:extLst>
                <a:ext uri="{FF2B5EF4-FFF2-40B4-BE49-F238E27FC236}">
                  <a16:creationId xmlns:a16="http://schemas.microsoft.com/office/drawing/2014/main" id="{6BB7FF55-201E-570A-C560-CAE98F74C9D1}"/>
                </a:ext>
              </a:extLst>
            </p:cNvPr>
            <p:cNvSpPr/>
            <p:nvPr/>
          </p:nvSpPr>
          <p:spPr>
            <a:xfrm rot="16200000" flipH="1">
              <a:off x="6061213" y="4500826"/>
              <a:ext cx="845299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E2ABBE1-2C4E-3328-9CD7-3FF887F97CAC}"/>
                </a:ext>
              </a:extLst>
            </p:cNvPr>
            <p:cNvSpPr/>
            <p:nvPr/>
          </p:nvSpPr>
          <p:spPr>
            <a:xfrm>
              <a:off x="7085753" y="4463496"/>
              <a:ext cx="3276967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사용한 </a:t>
              </a:r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Open API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5AFF518-A4E1-32F3-4B87-DEC0B24556AD}"/>
                </a:ext>
              </a:extLst>
            </p:cNvPr>
            <p:cNvSpPr/>
            <p:nvPr/>
          </p:nvSpPr>
          <p:spPr>
            <a:xfrm>
              <a:off x="6264024" y="4570346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02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A042848-D155-E16A-2DE8-FA0D4B05F543}"/>
              </a:ext>
            </a:extLst>
          </p:cNvPr>
          <p:cNvGrpSpPr/>
          <p:nvPr/>
        </p:nvGrpSpPr>
        <p:grpSpPr>
          <a:xfrm>
            <a:off x="1425857" y="2294997"/>
            <a:ext cx="4366077" cy="966971"/>
            <a:chOff x="6147658" y="4605109"/>
            <a:chExt cx="4366077" cy="966971"/>
          </a:xfrm>
        </p:grpSpPr>
        <p:sp>
          <p:nvSpPr>
            <p:cNvPr id="52" name="모서리가 둥근 직사각형 27">
              <a:extLst>
                <a:ext uri="{FF2B5EF4-FFF2-40B4-BE49-F238E27FC236}">
                  <a16:creationId xmlns:a16="http://schemas.microsoft.com/office/drawing/2014/main" id="{B1F3AF7F-F1CC-9E4B-663E-FE700E030981}"/>
                </a:ext>
              </a:extLst>
            </p:cNvPr>
            <p:cNvSpPr/>
            <p:nvPr/>
          </p:nvSpPr>
          <p:spPr>
            <a:xfrm>
              <a:off x="6158544" y="4608446"/>
              <a:ext cx="4355191" cy="62844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\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3" name="양쪽 모서리가 둥근 사각형 28">
              <a:extLst>
                <a:ext uri="{FF2B5EF4-FFF2-40B4-BE49-F238E27FC236}">
                  <a16:creationId xmlns:a16="http://schemas.microsoft.com/office/drawing/2014/main" id="{F2D18B2A-D721-099F-DEF7-D872FB0BFDE7}"/>
                </a:ext>
              </a:extLst>
            </p:cNvPr>
            <p:cNvSpPr/>
            <p:nvPr/>
          </p:nvSpPr>
          <p:spPr>
            <a:xfrm rot="16200000" flipH="1">
              <a:off x="6128709" y="4624058"/>
              <a:ext cx="62844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035D9FC-6E18-FCA2-1527-BC780EFABDA8}"/>
                </a:ext>
              </a:extLst>
            </p:cNvPr>
            <p:cNvSpPr/>
            <p:nvPr/>
          </p:nvSpPr>
          <p:spPr>
            <a:xfrm>
              <a:off x="7044824" y="4648750"/>
              <a:ext cx="327696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프로그램 기능소개</a:t>
              </a:r>
            </a:p>
            <a:p>
              <a:pPr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38B3D7A-DF54-9439-306F-3DE1EFF23E18}"/>
                </a:ext>
              </a:extLst>
            </p:cNvPr>
            <p:cNvSpPr/>
            <p:nvPr/>
          </p:nvSpPr>
          <p:spPr>
            <a:xfrm>
              <a:off x="6242381" y="4750954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01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050" name="Picture 2" descr="Free vector graphics of Covid19">
            <a:extLst>
              <a:ext uri="{FF2B5EF4-FFF2-40B4-BE49-F238E27FC236}">
                <a16:creationId xmlns:a16="http://schemas.microsoft.com/office/drawing/2014/main" id="{BB2F96AC-AE8A-F758-9E37-91C0407FF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152" y="2149514"/>
            <a:ext cx="5660700" cy="405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1431117" y="5287918"/>
            <a:ext cx="4366076" cy="640672"/>
            <a:chOff x="1414971" y="4894819"/>
            <a:chExt cx="4366076" cy="886663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1425856" y="4894819"/>
              <a:ext cx="4355191" cy="88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양쪽 모서리가 둥근 사각형 42"/>
            <p:cNvSpPr/>
            <p:nvPr/>
          </p:nvSpPr>
          <p:spPr>
            <a:xfrm rot="16200000" flipH="1">
              <a:off x="1273234" y="5047441"/>
              <a:ext cx="874023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249357" y="5014749"/>
              <a:ext cx="3276967" cy="628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프로젝트 시연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504434" y="5103878"/>
              <a:ext cx="421910" cy="4685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05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81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최종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id="{09CE5959-0D78-46D2-9860-E5C7A4D34A72}"/>
              </a:ext>
            </a:extLst>
          </p:cNvPr>
          <p:cNvSpPr/>
          <p:nvPr/>
        </p:nvSpPr>
        <p:spPr>
          <a:xfrm>
            <a:off x="1287479" y="966980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프로그램 기능 소개 </a:t>
            </a:r>
            <a:r>
              <a:rPr lang="en-US" altLang="ko-KR" b="1" dirty="0">
                <a:solidFill>
                  <a:prstClr val="white"/>
                </a:solidFill>
              </a:rPr>
              <a:t>- </a:t>
            </a:r>
            <a:r>
              <a:rPr lang="en-US" altLang="ko-KR" b="1" dirty="0" err="1">
                <a:solidFill>
                  <a:prstClr val="white"/>
                </a:solidFill>
              </a:rPr>
              <a:t>Covipedia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1" name="사각형: 둥근 모서리 5">
            <a:extLst>
              <a:ext uri="{FF2B5EF4-FFF2-40B4-BE49-F238E27FC236}">
                <a16:creationId xmlns:a16="http://schemas.microsoft.com/office/drawing/2014/main" id="{E0EB1664-FDFE-4923-9888-CB17C72720CE}"/>
              </a:ext>
            </a:extLst>
          </p:cNvPr>
          <p:cNvSpPr/>
          <p:nvPr/>
        </p:nvSpPr>
        <p:spPr>
          <a:xfrm>
            <a:off x="7118296" y="983249"/>
            <a:ext cx="4103227" cy="44767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UI </a:t>
            </a:r>
            <a:r>
              <a:rPr lang="ko-KR" altLang="en-US" b="1" dirty="0">
                <a:solidFill>
                  <a:prstClr val="white"/>
                </a:solidFill>
              </a:rPr>
              <a:t>화면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A4DD1C-4839-45EA-9AAB-1A57C4104FAF}"/>
              </a:ext>
            </a:extLst>
          </p:cNvPr>
          <p:cNvSpPr txBox="1"/>
          <p:nvPr/>
        </p:nvSpPr>
        <p:spPr>
          <a:xfrm>
            <a:off x="7783104" y="2405704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1249216" y="1747718"/>
            <a:ext cx="5603975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코로나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19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발생현황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코로나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19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검사 실시 기관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예방접종 센터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코로나 증상에 대한 정보 및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대처법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사이트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리다이렉션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및 이메일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6.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맵 표시 및 접종센터 정보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검사기관 정보 출력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3621D7-FADB-47C7-854C-4BDBB088D7BA}"/>
              </a:ext>
            </a:extLst>
          </p:cNvPr>
          <p:cNvSpPr txBox="1"/>
          <p:nvPr/>
        </p:nvSpPr>
        <p:spPr>
          <a:xfrm>
            <a:off x="7783104" y="3877337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0ECC92-C933-4D18-9F27-FD7AC64EAFE4}"/>
              </a:ext>
            </a:extLst>
          </p:cNvPr>
          <p:cNvSpPr txBox="1"/>
          <p:nvPr/>
        </p:nvSpPr>
        <p:spPr>
          <a:xfrm>
            <a:off x="7783104" y="5408759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5A0CD142-015D-4F5B-B108-3EDA4FF6EBF7}"/>
              </a:ext>
            </a:extLst>
          </p:cNvPr>
          <p:cNvCxnSpPr>
            <a:cxnSpLocks/>
          </p:cNvCxnSpPr>
          <p:nvPr/>
        </p:nvCxnSpPr>
        <p:spPr>
          <a:xfrm flipV="1">
            <a:off x="1316831" y="2347122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2217D9E-8F96-45A9-BF07-205F55625DDC}"/>
              </a:ext>
            </a:extLst>
          </p:cNvPr>
          <p:cNvCxnSpPr>
            <a:cxnSpLocks/>
          </p:cNvCxnSpPr>
          <p:nvPr/>
        </p:nvCxnSpPr>
        <p:spPr>
          <a:xfrm flipV="1">
            <a:off x="1314349" y="4877093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25A44AE-8582-B48D-27F4-FD418FDCFB6B}"/>
              </a:ext>
            </a:extLst>
          </p:cNvPr>
          <p:cNvCxnSpPr>
            <a:cxnSpLocks/>
          </p:cNvCxnSpPr>
          <p:nvPr/>
        </p:nvCxnSpPr>
        <p:spPr>
          <a:xfrm flipV="1">
            <a:off x="1352271" y="3105574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8CAF6DD-4F21-A1B3-9936-8FFC1298D28F}"/>
              </a:ext>
            </a:extLst>
          </p:cNvPr>
          <p:cNvCxnSpPr>
            <a:cxnSpLocks/>
          </p:cNvCxnSpPr>
          <p:nvPr/>
        </p:nvCxnSpPr>
        <p:spPr>
          <a:xfrm flipV="1">
            <a:off x="1287479" y="3951283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24867F0-8676-BE80-98FF-8DEDE24C56A4}"/>
              </a:ext>
            </a:extLst>
          </p:cNvPr>
          <p:cNvCxnSpPr>
            <a:cxnSpLocks/>
          </p:cNvCxnSpPr>
          <p:nvPr/>
        </p:nvCxnSpPr>
        <p:spPr>
          <a:xfrm flipV="1">
            <a:off x="1316831" y="5681368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0C2E5B-29D0-E170-B21F-B3A1C572E452}"/>
              </a:ext>
            </a:extLst>
          </p:cNvPr>
          <p:cNvGrpSpPr/>
          <p:nvPr/>
        </p:nvGrpSpPr>
        <p:grpSpPr>
          <a:xfrm>
            <a:off x="7118296" y="1577836"/>
            <a:ext cx="4109685" cy="4837147"/>
            <a:chOff x="4686012" y="101600"/>
            <a:chExt cx="6757843" cy="6633029"/>
          </a:xfrm>
        </p:grpSpPr>
        <p:pic>
          <p:nvPicPr>
            <p:cNvPr id="36" name="Picture 6" descr="https://mblogthumb-phinf.pstatic.net/MjAxOTA3MTdfMjI0/MDAxNTYzMzY4OTMyOTMy.vu84HL4xt9Y3dcQhuNkmbut9YylPR6Vr6Ar3aA6g0Ogg.V1V1blBntGdD5aj3iUeu7aPyFGCLkATd-QjaeUu024Mg.PNG.noksek0615/267C964756B5409139.png?type=w800">
              <a:extLst>
                <a:ext uri="{FF2B5EF4-FFF2-40B4-BE49-F238E27FC236}">
                  <a16:creationId xmlns:a16="http://schemas.microsoft.com/office/drawing/2014/main" id="{67981A3E-DFE6-7BC2-A35A-3523FA2C3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6012" y="101600"/>
              <a:ext cx="6757843" cy="6633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모서리가 둥근 직사각형 6">
              <a:extLst>
                <a:ext uri="{FF2B5EF4-FFF2-40B4-BE49-F238E27FC236}">
                  <a16:creationId xmlns:a16="http://schemas.microsoft.com/office/drawing/2014/main" id="{97703E3C-612F-109C-811B-F339E503EE52}"/>
                </a:ext>
              </a:extLst>
            </p:cNvPr>
            <p:cNvSpPr/>
            <p:nvPr/>
          </p:nvSpPr>
          <p:spPr>
            <a:xfrm>
              <a:off x="4907344" y="590770"/>
              <a:ext cx="3272227" cy="81711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로고</a:t>
              </a:r>
            </a:p>
          </p:txBody>
        </p:sp>
        <p:sp>
          <p:nvSpPr>
            <p:cNvPr id="39" name="모서리가 둥근 직사각형 10">
              <a:extLst>
                <a:ext uri="{FF2B5EF4-FFF2-40B4-BE49-F238E27FC236}">
                  <a16:creationId xmlns:a16="http://schemas.microsoft.com/office/drawing/2014/main" id="{586C78B3-888F-B2E0-7576-F676F4161C48}"/>
                </a:ext>
              </a:extLst>
            </p:cNvPr>
            <p:cNvSpPr/>
            <p:nvPr/>
          </p:nvSpPr>
          <p:spPr>
            <a:xfrm>
              <a:off x="4907344" y="2140248"/>
              <a:ext cx="1653113" cy="6083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발생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현황</a:t>
              </a:r>
            </a:p>
          </p:txBody>
        </p:sp>
        <p:sp>
          <p:nvSpPr>
            <p:cNvPr id="40" name="모서리가 둥근 직사각형 11">
              <a:extLst>
                <a:ext uri="{FF2B5EF4-FFF2-40B4-BE49-F238E27FC236}">
                  <a16:creationId xmlns:a16="http://schemas.microsoft.com/office/drawing/2014/main" id="{5363DB56-38C0-57FA-886D-C7D1E1CD8750}"/>
                </a:ext>
              </a:extLst>
            </p:cNvPr>
            <p:cNvSpPr/>
            <p:nvPr/>
          </p:nvSpPr>
          <p:spPr>
            <a:xfrm>
              <a:off x="4907343" y="2851919"/>
              <a:ext cx="2915709" cy="27391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지도 표시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모서리가 둥근 직사각형 12">
              <a:extLst>
                <a:ext uri="{FF2B5EF4-FFF2-40B4-BE49-F238E27FC236}">
                  <a16:creationId xmlns:a16="http://schemas.microsoft.com/office/drawing/2014/main" id="{EC278151-C225-13F6-78A7-92128C017B22}"/>
                </a:ext>
              </a:extLst>
            </p:cNvPr>
            <p:cNvSpPr/>
            <p:nvPr/>
          </p:nvSpPr>
          <p:spPr>
            <a:xfrm>
              <a:off x="4939194" y="1558075"/>
              <a:ext cx="2021311" cy="4578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 선택</a:t>
              </a:r>
            </a:p>
          </p:txBody>
        </p:sp>
        <p:sp>
          <p:nvSpPr>
            <p:cNvPr id="42" name="모서리가 둥근 직사각형 13">
              <a:extLst>
                <a:ext uri="{FF2B5EF4-FFF2-40B4-BE49-F238E27FC236}">
                  <a16:creationId xmlns:a16="http://schemas.microsoft.com/office/drawing/2014/main" id="{A56C6B9D-76E5-E8A6-DE70-F4BDA74D9135}"/>
                </a:ext>
              </a:extLst>
            </p:cNvPr>
            <p:cNvSpPr/>
            <p:nvPr/>
          </p:nvSpPr>
          <p:spPr>
            <a:xfrm>
              <a:off x="9646350" y="590771"/>
              <a:ext cx="1508113" cy="81711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Covid-19</a:t>
              </a: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사이트 </a:t>
              </a:r>
              <a:endPara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리다이렉션</a:t>
              </a:r>
              <a:r>
                <a:rPr lang="ko-KR" altLang="en-US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43" name="모서리가 둥근 직사각형 16">
              <a:extLst>
                <a:ext uri="{FF2B5EF4-FFF2-40B4-BE49-F238E27FC236}">
                  <a16:creationId xmlns:a16="http://schemas.microsoft.com/office/drawing/2014/main" id="{8F2DC483-007A-9B32-7D1F-2EDD0D484B40}"/>
                </a:ext>
              </a:extLst>
            </p:cNvPr>
            <p:cNvSpPr/>
            <p:nvPr/>
          </p:nvSpPr>
          <p:spPr>
            <a:xfrm>
              <a:off x="8012496" y="2875331"/>
              <a:ext cx="3063977" cy="27391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리스트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모서리가 둥근 직사각형 19">
              <a:extLst>
                <a:ext uri="{FF2B5EF4-FFF2-40B4-BE49-F238E27FC236}">
                  <a16:creationId xmlns:a16="http://schemas.microsoft.com/office/drawing/2014/main" id="{8928BAF2-6E5A-4E75-7F85-31E1AE48ACC1}"/>
                </a:ext>
              </a:extLst>
            </p:cNvPr>
            <p:cNvSpPr/>
            <p:nvPr/>
          </p:nvSpPr>
          <p:spPr>
            <a:xfrm>
              <a:off x="5008944" y="5727732"/>
              <a:ext cx="1951561" cy="9076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코로나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증상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대처</a:t>
              </a:r>
            </a:p>
          </p:txBody>
        </p:sp>
        <p:sp>
          <p:nvSpPr>
            <p:cNvPr id="45" name="모서리가 둥근 직사각형 21">
              <a:extLst>
                <a:ext uri="{FF2B5EF4-FFF2-40B4-BE49-F238E27FC236}">
                  <a16:creationId xmlns:a16="http://schemas.microsoft.com/office/drawing/2014/main" id="{4930F3FF-C674-97C9-2DC8-A56608AA2DD9}"/>
                </a:ext>
              </a:extLst>
            </p:cNvPr>
            <p:cNvSpPr/>
            <p:nvPr/>
          </p:nvSpPr>
          <p:spPr>
            <a:xfrm>
              <a:off x="6659315" y="2129746"/>
              <a:ext cx="1976685" cy="6083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예방접종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센터 정보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모서리가 둥근 직사각형 22">
              <a:extLst>
                <a:ext uri="{FF2B5EF4-FFF2-40B4-BE49-F238E27FC236}">
                  <a16:creationId xmlns:a16="http://schemas.microsoft.com/office/drawing/2014/main" id="{9D5A0F2F-6046-80C7-96D1-B2E406972C32}"/>
                </a:ext>
              </a:extLst>
            </p:cNvPr>
            <p:cNvSpPr/>
            <p:nvPr/>
          </p:nvSpPr>
          <p:spPr>
            <a:xfrm>
              <a:off x="8766657" y="2140247"/>
              <a:ext cx="2309815" cy="6083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코로나검사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실시 기관</a:t>
              </a:r>
            </a:p>
          </p:txBody>
        </p:sp>
        <p:sp>
          <p:nvSpPr>
            <p:cNvPr id="47" name="모서리가 둥근 직사각형 23">
              <a:extLst>
                <a:ext uri="{FF2B5EF4-FFF2-40B4-BE49-F238E27FC236}">
                  <a16:creationId xmlns:a16="http://schemas.microsoft.com/office/drawing/2014/main" id="{ACABA39D-A988-0621-6535-70FAC75CF5C0}"/>
                </a:ext>
              </a:extLst>
            </p:cNvPr>
            <p:cNvSpPr/>
            <p:nvPr/>
          </p:nvSpPr>
          <p:spPr>
            <a:xfrm>
              <a:off x="7219016" y="5701604"/>
              <a:ext cx="3935444" cy="8836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 출력</a:t>
              </a:r>
            </a:p>
          </p:txBody>
        </p:sp>
      </p:grpSp>
      <p:sp>
        <p:nvSpPr>
          <p:cNvPr id="34" name="모서리가 둥근 직사각형 13">
            <a:extLst>
              <a:ext uri="{FF2B5EF4-FFF2-40B4-BE49-F238E27FC236}">
                <a16:creationId xmlns:a16="http://schemas.microsoft.com/office/drawing/2014/main" id="{A56C6B9D-76E5-E8A6-DE70-F4BDA74D9135}"/>
              </a:ext>
            </a:extLst>
          </p:cNvPr>
          <p:cNvSpPr/>
          <p:nvPr/>
        </p:nvSpPr>
        <p:spPr>
          <a:xfrm>
            <a:off x="9295125" y="1937001"/>
            <a:ext cx="779752" cy="5958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ko-KR" altLang="en-US" sz="1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10">
            <a:extLst>
              <a:ext uri="{FF2B5EF4-FFF2-40B4-BE49-F238E27FC236}">
                <a16:creationId xmlns:a16="http://schemas.microsoft.com/office/drawing/2014/main" id="{CBB55A30-315A-6B14-1A2D-57ECCB0BCA04}"/>
              </a:ext>
            </a:extLst>
          </p:cNvPr>
          <p:cNvSpPr/>
          <p:nvPr/>
        </p:nvSpPr>
        <p:spPr>
          <a:xfrm>
            <a:off x="8529502" y="2629170"/>
            <a:ext cx="779752" cy="3665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맵보기</a:t>
            </a:r>
            <a:endParaRPr lang="ko-KR" altLang="en-US" sz="11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10">
            <a:extLst>
              <a:ext uri="{FF2B5EF4-FFF2-40B4-BE49-F238E27FC236}">
                <a16:creationId xmlns:a16="http://schemas.microsoft.com/office/drawing/2014/main" id="{2CCD918C-9FB6-1417-03B4-F1993046FF82}"/>
              </a:ext>
            </a:extLst>
          </p:cNvPr>
          <p:cNvSpPr/>
          <p:nvPr/>
        </p:nvSpPr>
        <p:spPr>
          <a:xfrm>
            <a:off x="9361921" y="2634427"/>
            <a:ext cx="850653" cy="3665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접종센터정보</a:t>
            </a:r>
            <a:endParaRPr lang="en-US" altLang="ko-KR" sz="11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10">
            <a:extLst>
              <a:ext uri="{FF2B5EF4-FFF2-40B4-BE49-F238E27FC236}">
                <a16:creationId xmlns:a16="http://schemas.microsoft.com/office/drawing/2014/main" id="{CCB99DB1-44E0-F0D2-DAAA-983190336730}"/>
              </a:ext>
            </a:extLst>
          </p:cNvPr>
          <p:cNvSpPr/>
          <p:nvPr/>
        </p:nvSpPr>
        <p:spPr>
          <a:xfrm>
            <a:off x="10257075" y="2639853"/>
            <a:ext cx="824266" cy="3665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검사기관</a:t>
            </a:r>
            <a:endParaRPr lang="en-US" altLang="ko-KR" sz="11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11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41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최종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id="{ABC0E14A-3394-B428-5DF8-6934FA3A4852}"/>
              </a:ext>
            </a:extLst>
          </p:cNvPr>
          <p:cNvSpPr/>
          <p:nvPr/>
        </p:nvSpPr>
        <p:spPr>
          <a:xfrm>
            <a:off x="1287479" y="966980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사용한 </a:t>
            </a:r>
            <a:r>
              <a:rPr lang="en-US" altLang="ko-KR" b="1" dirty="0">
                <a:solidFill>
                  <a:prstClr val="white"/>
                </a:solidFill>
              </a:rPr>
              <a:t>Open API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55BAA8-DE16-61BB-3467-D5CA9A81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3178"/>
            <a:ext cx="5529684" cy="399784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8D66C7A6-0A35-64F8-B61A-7A9E4B777A33}"/>
              </a:ext>
            </a:extLst>
          </p:cNvPr>
          <p:cNvSpPr txBox="1"/>
          <p:nvPr/>
        </p:nvSpPr>
        <p:spPr>
          <a:xfrm>
            <a:off x="1287479" y="1903959"/>
            <a:ext cx="436904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예방접종 센터 조회서비스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https://www.data.go.kr/tcs/dss/selectFileDataDetailView.do?publicDataPk=15077603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국내발생 현황 조회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https://www.data.go.kr/tcs/dss/selectApiDataDetailView.do?publicDataPk=15099842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병원정보 서비스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https://www.data.go.kr/tcs/dss/selectApiDataDetailView.do?publicDataPk=15043078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6906754-6D57-5A2B-71EA-0E1FA466505C}"/>
              </a:ext>
            </a:extLst>
          </p:cNvPr>
          <p:cNvSpPr/>
          <p:nvPr/>
        </p:nvSpPr>
        <p:spPr>
          <a:xfrm>
            <a:off x="7103489" y="6103503"/>
            <a:ext cx="436904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그림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리다이렉션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사이트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hlinkClick r:id="rId6"/>
              </a:rPr>
              <a:t>http://ncov.mohw.go.kr/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] 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0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최종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id="{ABC0E14A-3394-B428-5DF8-6934FA3A4852}"/>
              </a:ext>
            </a:extLst>
          </p:cNvPr>
          <p:cNvSpPr/>
          <p:nvPr/>
        </p:nvSpPr>
        <p:spPr>
          <a:xfrm>
            <a:off x="3650981" y="968621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간략한 소스 설명 </a:t>
            </a:r>
            <a:r>
              <a:rPr lang="en-US" altLang="ko-KR" b="1" dirty="0">
                <a:solidFill>
                  <a:prstClr val="white"/>
                </a:solidFill>
              </a:rPr>
              <a:t>– GUI </a:t>
            </a:r>
            <a:r>
              <a:rPr lang="ko-KR" altLang="en-US" b="1" dirty="0">
                <a:solidFill>
                  <a:prstClr val="white"/>
                </a:solidFill>
              </a:rPr>
              <a:t>프로그램</a:t>
            </a:r>
          </a:p>
        </p:txBody>
      </p:sp>
      <p:sp>
        <p:nvSpPr>
          <p:cNvPr id="16" name="사각형: 둥근 모서리 4">
            <a:extLst>
              <a:ext uri="{FF2B5EF4-FFF2-40B4-BE49-F238E27FC236}">
                <a16:creationId xmlns:a16="http://schemas.microsoft.com/office/drawing/2014/main" id="{34ED931F-7D43-AA6B-BDAB-68C9E5979F8C}"/>
              </a:ext>
            </a:extLst>
          </p:cNvPr>
          <p:cNvSpPr/>
          <p:nvPr/>
        </p:nvSpPr>
        <p:spPr>
          <a:xfrm>
            <a:off x="813252" y="1889623"/>
            <a:ext cx="2402375" cy="598742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gmail_send.py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7" name="사각형: 둥근 모서리 4">
            <a:extLst>
              <a:ext uri="{FF2B5EF4-FFF2-40B4-BE49-F238E27FC236}">
                <a16:creationId xmlns:a16="http://schemas.microsoft.com/office/drawing/2014/main" id="{01F8A687-244C-B827-E113-BBAB46DCEE42}"/>
              </a:ext>
            </a:extLst>
          </p:cNvPr>
          <p:cNvSpPr/>
          <p:nvPr/>
        </p:nvSpPr>
        <p:spPr>
          <a:xfrm>
            <a:off x="3351929" y="1889623"/>
            <a:ext cx="2359732" cy="598742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Center.py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4">
            <a:extLst>
              <a:ext uri="{FF2B5EF4-FFF2-40B4-BE49-F238E27FC236}">
                <a16:creationId xmlns:a16="http://schemas.microsoft.com/office/drawing/2014/main" id="{7E7578FC-BE60-B051-B680-B5A7B0A58187}"/>
              </a:ext>
            </a:extLst>
          </p:cNvPr>
          <p:cNvSpPr/>
          <p:nvPr/>
        </p:nvSpPr>
        <p:spPr>
          <a:xfrm>
            <a:off x="813252" y="2700390"/>
            <a:ext cx="2402375" cy="598742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Hosp.py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9" name="사각형: 둥근 모서리 4">
            <a:extLst>
              <a:ext uri="{FF2B5EF4-FFF2-40B4-BE49-F238E27FC236}">
                <a16:creationId xmlns:a16="http://schemas.microsoft.com/office/drawing/2014/main" id="{92AF5180-948A-AFB1-45BB-6CB09B552815}"/>
              </a:ext>
            </a:extLst>
          </p:cNvPr>
          <p:cNvSpPr/>
          <p:nvPr/>
        </p:nvSpPr>
        <p:spPr>
          <a:xfrm>
            <a:off x="3351929" y="2700390"/>
            <a:ext cx="2402375" cy="598742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prstClr val="white"/>
                </a:solidFill>
              </a:rPr>
              <a:t>LiveCoronaInfo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Json.py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4">
            <a:extLst>
              <a:ext uri="{FF2B5EF4-FFF2-40B4-BE49-F238E27FC236}">
                <a16:creationId xmlns:a16="http://schemas.microsoft.com/office/drawing/2014/main" id="{6BBD69D5-736E-BC31-ABFD-6A6CCBE44554}"/>
              </a:ext>
            </a:extLst>
          </p:cNvPr>
          <p:cNvSpPr/>
          <p:nvPr/>
        </p:nvSpPr>
        <p:spPr>
          <a:xfrm>
            <a:off x="6948568" y="1865239"/>
            <a:ext cx="2359732" cy="1336356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mainGUI.py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0150E16-2888-E9F3-9ECD-9E1A170C5767}"/>
              </a:ext>
            </a:extLst>
          </p:cNvPr>
          <p:cNvSpPr/>
          <p:nvPr/>
        </p:nvSpPr>
        <p:spPr>
          <a:xfrm>
            <a:off x="5960017" y="2305484"/>
            <a:ext cx="768096" cy="58826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4">
            <a:extLst>
              <a:ext uri="{FF2B5EF4-FFF2-40B4-BE49-F238E27FC236}">
                <a16:creationId xmlns:a16="http://schemas.microsoft.com/office/drawing/2014/main" id="{05E0E5D3-A043-C775-4EF7-F656A0DCE913}"/>
              </a:ext>
            </a:extLst>
          </p:cNvPr>
          <p:cNvSpPr/>
          <p:nvPr/>
        </p:nvSpPr>
        <p:spPr>
          <a:xfrm>
            <a:off x="4351283" y="4086067"/>
            <a:ext cx="3002532" cy="44157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def </a:t>
            </a:r>
            <a:r>
              <a:rPr lang="en-US" altLang="ko-KR" b="1" dirty="0" err="1">
                <a:solidFill>
                  <a:prstClr val="white"/>
                </a:solidFill>
              </a:rPr>
              <a:t>urlOpen</a:t>
            </a:r>
            <a:r>
              <a:rPr lang="en-US" altLang="ko-KR" b="1" dirty="0">
                <a:solidFill>
                  <a:prstClr val="white"/>
                </a:solidFill>
              </a:rPr>
              <a:t>()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5" name="사각형: 둥근 모서리 4">
            <a:extLst>
              <a:ext uri="{FF2B5EF4-FFF2-40B4-BE49-F238E27FC236}">
                <a16:creationId xmlns:a16="http://schemas.microsoft.com/office/drawing/2014/main" id="{ACB864BA-9F12-09DD-51CC-18C9BB949B6B}"/>
              </a:ext>
            </a:extLst>
          </p:cNvPr>
          <p:cNvSpPr/>
          <p:nvPr/>
        </p:nvSpPr>
        <p:spPr>
          <a:xfrm>
            <a:off x="909555" y="4723575"/>
            <a:ext cx="3002532" cy="44157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def </a:t>
            </a:r>
            <a:r>
              <a:rPr lang="en-US" altLang="ko-KR" b="1" dirty="0" err="1">
                <a:solidFill>
                  <a:prstClr val="white"/>
                </a:solidFill>
              </a:rPr>
              <a:t>VaccinationCenter</a:t>
            </a:r>
            <a:r>
              <a:rPr lang="en-US" altLang="ko-KR" b="1" dirty="0">
                <a:solidFill>
                  <a:prstClr val="white"/>
                </a:solidFill>
              </a:rPr>
              <a:t>()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6" name="사각형: 둥근 모서리 4">
            <a:extLst>
              <a:ext uri="{FF2B5EF4-FFF2-40B4-BE49-F238E27FC236}">
                <a16:creationId xmlns:a16="http://schemas.microsoft.com/office/drawing/2014/main" id="{216E2762-FF93-64F8-CD1B-EEFA31DDDB8D}"/>
              </a:ext>
            </a:extLst>
          </p:cNvPr>
          <p:cNvSpPr/>
          <p:nvPr/>
        </p:nvSpPr>
        <p:spPr>
          <a:xfrm>
            <a:off x="911584" y="4103205"/>
            <a:ext cx="3002532" cy="44157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def </a:t>
            </a:r>
            <a:r>
              <a:rPr lang="en-US" altLang="ko-KR" b="1" dirty="0" err="1">
                <a:solidFill>
                  <a:prstClr val="white"/>
                </a:solidFill>
              </a:rPr>
              <a:t>SelectSido</a:t>
            </a:r>
            <a:r>
              <a:rPr lang="en-US" altLang="ko-KR" b="1" dirty="0">
                <a:solidFill>
                  <a:prstClr val="white"/>
                </a:solidFill>
              </a:rPr>
              <a:t>()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7" name="사각형: 둥근 모서리 4">
            <a:extLst>
              <a:ext uri="{FF2B5EF4-FFF2-40B4-BE49-F238E27FC236}">
                <a16:creationId xmlns:a16="http://schemas.microsoft.com/office/drawing/2014/main" id="{E984C881-A2D6-D565-9FF7-C1D89B6C5FCC}"/>
              </a:ext>
            </a:extLst>
          </p:cNvPr>
          <p:cNvSpPr/>
          <p:nvPr/>
        </p:nvSpPr>
        <p:spPr>
          <a:xfrm>
            <a:off x="909555" y="5364442"/>
            <a:ext cx="3002532" cy="44157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def </a:t>
            </a:r>
            <a:r>
              <a:rPr lang="en-US" altLang="ko-KR" b="1" dirty="0" err="1">
                <a:solidFill>
                  <a:prstClr val="white"/>
                </a:solidFill>
              </a:rPr>
              <a:t>ShowhospInfo</a:t>
            </a:r>
            <a:r>
              <a:rPr lang="en-US" altLang="ko-KR" b="1" dirty="0">
                <a:solidFill>
                  <a:prstClr val="white"/>
                </a:solidFill>
              </a:rPr>
              <a:t>()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사각형: 둥근 모서리 4">
            <a:extLst>
              <a:ext uri="{FF2B5EF4-FFF2-40B4-BE49-F238E27FC236}">
                <a16:creationId xmlns:a16="http://schemas.microsoft.com/office/drawing/2014/main" id="{72CF5109-2BD2-48CF-1AD6-D7BC87A45375}"/>
              </a:ext>
            </a:extLst>
          </p:cNvPr>
          <p:cNvSpPr/>
          <p:nvPr/>
        </p:nvSpPr>
        <p:spPr>
          <a:xfrm>
            <a:off x="926846" y="5984812"/>
            <a:ext cx="3002533" cy="44157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prstClr val="white"/>
                </a:solidFill>
              </a:rPr>
              <a:t>def </a:t>
            </a:r>
            <a:r>
              <a:rPr lang="en-US" altLang="ko-KR" sz="1300" b="1" dirty="0" err="1">
                <a:solidFill>
                  <a:prstClr val="white"/>
                </a:solidFill>
              </a:rPr>
              <a:t>SymptomHandleTextChange</a:t>
            </a:r>
            <a:r>
              <a:rPr lang="en-US" altLang="ko-KR" sz="1300" b="1" dirty="0">
                <a:solidFill>
                  <a:prstClr val="white"/>
                </a:solidFill>
              </a:rPr>
              <a:t>()</a:t>
            </a:r>
            <a:endParaRPr lang="ko-KR" altLang="en-US" sz="1300" b="1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4">
            <a:extLst>
              <a:ext uri="{FF2B5EF4-FFF2-40B4-BE49-F238E27FC236}">
                <a16:creationId xmlns:a16="http://schemas.microsoft.com/office/drawing/2014/main" id="{919BE7C0-5001-08B1-2D3A-5F0D2DC32F36}"/>
              </a:ext>
            </a:extLst>
          </p:cNvPr>
          <p:cNvSpPr/>
          <p:nvPr/>
        </p:nvSpPr>
        <p:spPr>
          <a:xfrm>
            <a:off x="4390436" y="5317030"/>
            <a:ext cx="3002532" cy="44157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def </a:t>
            </a:r>
            <a:r>
              <a:rPr lang="en-US" altLang="ko-KR" b="1" dirty="0" err="1">
                <a:solidFill>
                  <a:prstClr val="white"/>
                </a:solidFill>
              </a:rPr>
              <a:t>ViewMap</a:t>
            </a:r>
            <a:r>
              <a:rPr lang="en-US" altLang="ko-KR" b="1" dirty="0">
                <a:solidFill>
                  <a:prstClr val="white"/>
                </a:solidFill>
              </a:rPr>
              <a:t>()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사각형: 둥근 모서리 4">
            <a:extLst>
              <a:ext uri="{FF2B5EF4-FFF2-40B4-BE49-F238E27FC236}">
                <a16:creationId xmlns:a16="http://schemas.microsoft.com/office/drawing/2014/main" id="{45F30345-F3F7-3D30-AE96-3EE5F497BE6C}"/>
              </a:ext>
            </a:extLst>
          </p:cNvPr>
          <p:cNvSpPr/>
          <p:nvPr/>
        </p:nvSpPr>
        <p:spPr>
          <a:xfrm>
            <a:off x="7738720" y="4103328"/>
            <a:ext cx="3002532" cy="44157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def </a:t>
            </a:r>
            <a:r>
              <a:rPr lang="en-US" altLang="ko-KR" b="1" dirty="0" err="1">
                <a:solidFill>
                  <a:prstClr val="white"/>
                </a:solidFill>
              </a:rPr>
              <a:t>ViewDetail</a:t>
            </a:r>
            <a:r>
              <a:rPr lang="en-US" altLang="ko-KR" b="1" dirty="0">
                <a:solidFill>
                  <a:prstClr val="white"/>
                </a:solidFill>
              </a:rPr>
              <a:t>()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1" name="사각형: 둥근 모서리 4">
            <a:extLst>
              <a:ext uri="{FF2B5EF4-FFF2-40B4-BE49-F238E27FC236}">
                <a16:creationId xmlns:a16="http://schemas.microsoft.com/office/drawing/2014/main" id="{CA6767D7-D47D-52C0-FCE0-E567762879F4}"/>
              </a:ext>
            </a:extLst>
          </p:cNvPr>
          <p:cNvSpPr/>
          <p:nvPr/>
        </p:nvSpPr>
        <p:spPr>
          <a:xfrm>
            <a:off x="7738720" y="4763485"/>
            <a:ext cx="3002532" cy="44157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def </a:t>
            </a:r>
            <a:r>
              <a:rPr lang="en-US" altLang="ko-KR" b="1" dirty="0" err="1">
                <a:solidFill>
                  <a:prstClr val="white"/>
                </a:solidFill>
              </a:rPr>
              <a:t>HViewDetail</a:t>
            </a:r>
            <a:r>
              <a:rPr lang="en-US" altLang="ko-KR" b="1" dirty="0">
                <a:solidFill>
                  <a:prstClr val="white"/>
                </a:solidFill>
              </a:rPr>
              <a:t>()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2" name="사각형: 둥근 모서리 4">
            <a:extLst>
              <a:ext uri="{FF2B5EF4-FFF2-40B4-BE49-F238E27FC236}">
                <a16:creationId xmlns:a16="http://schemas.microsoft.com/office/drawing/2014/main" id="{E2E5B40C-E3E5-E442-435A-24D298A314DE}"/>
              </a:ext>
            </a:extLst>
          </p:cNvPr>
          <p:cNvSpPr/>
          <p:nvPr/>
        </p:nvSpPr>
        <p:spPr>
          <a:xfrm>
            <a:off x="7790246" y="5371210"/>
            <a:ext cx="3002532" cy="44157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def </a:t>
            </a:r>
            <a:r>
              <a:rPr lang="en-US" altLang="ko-KR" b="1" dirty="0" err="1">
                <a:solidFill>
                  <a:prstClr val="white"/>
                </a:solidFill>
              </a:rPr>
              <a:t>LiveInfo</a:t>
            </a:r>
            <a:r>
              <a:rPr lang="en-US" altLang="ko-KR" b="1" dirty="0">
                <a:solidFill>
                  <a:prstClr val="white"/>
                </a:solidFill>
              </a:rPr>
              <a:t>()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3" name="사각형: 둥근 모서리 4">
            <a:extLst>
              <a:ext uri="{FF2B5EF4-FFF2-40B4-BE49-F238E27FC236}">
                <a16:creationId xmlns:a16="http://schemas.microsoft.com/office/drawing/2014/main" id="{C821A33D-DB1B-FF5A-8459-8FE4B50062BE}"/>
              </a:ext>
            </a:extLst>
          </p:cNvPr>
          <p:cNvSpPr/>
          <p:nvPr/>
        </p:nvSpPr>
        <p:spPr>
          <a:xfrm>
            <a:off x="4351283" y="4732465"/>
            <a:ext cx="3002532" cy="44157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def </a:t>
            </a:r>
            <a:r>
              <a:rPr lang="en-US" altLang="ko-KR" sz="1400" b="1" dirty="0" err="1">
                <a:solidFill>
                  <a:prstClr val="white"/>
                </a:solidFill>
              </a:rPr>
              <a:t>on_closing_graphWindow</a:t>
            </a:r>
            <a:r>
              <a:rPr lang="en-US" altLang="ko-KR" sz="1400" b="1" dirty="0">
                <a:solidFill>
                  <a:prstClr val="white"/>
                </a:solidFill>
              </a:rPr>
              <a:t>()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4" name="사각형: 둥근 모서리 4">
            <a:extLst>
              <a:ext uri="{FF2B5EF4-FFF2-40B4-BE49-F238E27FC236}">
                <a16:creationId xmlns:a16="http://schemas.microsoft.com/office/drawing/2014/main" id="{6810B311-6426-3CC4-6E10-D9094E883319}"/>
              </a:ext>
            </a:extLst>
          </p:cNvPr>
          <p:cNvSpPr/>
          <p:nvPr/>
        </p:nvSpPr>
        <p:spPr>
          <a:xfrm>
            <a:off x="4376834" y="5984811"/>
            <a:ext cx="3002532" cy="44157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def </a:t>
            </a:r>
            <a:r>
              <a:rPr lang="en-US" altLang="ko-KR" sz="1400" b="1" dirty="0" err="1">
                <a:solidFill>
                  <a:prstClr val="white"/>
                </a:solidFill>
              </a:rPr>
              <a:t>drawGraph</a:t>
            </a:r>
            <a:r>
              <a:rPr lang="en-US" altLang="ko-KR" sz="1400" b="1" dirty="0">
                <a:solidFill>
                  <a:prstClr val="white"/>
                </a:solidFill>
              </a:rPr>
              <a:t>()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5" name="사각형: 둥근 모서리 4">
            <a:extLst>
              <a:ext uri="{FF2B5EF4-FFF2-40B4-BE49-F238E27FC236}">
                <a16:creationId xmlns:a16="http://schemas.microsoft.com/office/drawing/2014/main" id="{3F40BCCF-07CE-1052-E621-30720EC8105C}"/>
              </a:ext>
            </a:extLst>
          </p:cNvPr>
          <p:cNvSpPr/>
          <p:nvPr/>
        </p:nvSpPr>
        <p:spPr>
          <a:xfrm>
            <a:off x="7790246" y="6002380"/>
            <a:ext cx="3002532" cy="44157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def </a:t>
            </a:r>
            <a:r>
              <a:rPr lang="en-US" altLang="ko-KR" sz="1400" b="1" dirty="0" err="1">
                <a:solidFill>
                  <a:prstClr val="white"/>
                </a:solidFill>
              </a:rPr>
              <a:t>InitScreen</a:t>
            </a:r>
            <a:r>
              <a:rPr lang="en-US" altLang="ko-KR" sz="1400" b="1" dirty="0">
                <a:solidFill>
                  <a:prstClr val="white"/>
                </a:solidFill>
              </a:rPr>
              <a:t>()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6" name="사각형: 둥근 모서리 4">
            <a:extLst>
              <a:ext uri="{FF2B5EF4-FFF2-40B4-BE49-F238E27FC236}">
                <a16:creationId xmlns:a16="http://schemas.microsoft.com/office/drawing/2014/main" id="{1E222B4E-E5A4-0E26-E413-69441C8641FE}"/>
              </a:ext>
            </a:extLst>
          </p:cNvPr>
          <p:cNvSpPr/>
          <p:nvPr/>
        </p:nvSpPr>
        <p:spPr>
          <a:xfrm>
            <a:off x="9442392" y="1925045"/>
            <a:ext cx="1650238" cy="132475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setup.py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5EB085E-6827-46DB-C9D9-71A22A871B4F}"/>
              </a:ext>
            </a:extLst>
          </p:cNvPr>
          <p:cNvSpPr/>
          <p:nvPr/>
        </p:nvSpPr>
        <p:spPr>
          <a:xfrm>
            <a:off x="555503" y="3782937"/>
            <a:ext cx="10685521" cy="2910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158001F-DAD9-D838-435E-1B485E14E228}"/>
              </a:ext>
            </a:extLst>
          </p:cNvPr>
          <p:cNvSpPr/>
          <p:nvPr/>
        </p:nvSpPr>
        <p:spPr>
          <a:xfrm>
            <a:off x="7866085" y="3274748"/>
            <a:ext cx="522012" cy="48380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5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최종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id="{ABC0E14A-3394-B428-5DF8-6934FA3A4852}"/>
              </a:ext>
            </a:extLst>
          </p:cNvPr>
          <p:cNvSpPr/>
          <p:nvPr/>
        </p:nvSpPr>
        <p:spPr>
          <a:xfrm>
            <a:off x="3650981" y="968621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간략한 소스 설명 </a:t>
            </a:r>
            <a:r>
              <a:rPr lang="en-US" altLang="ko-KR" b="1" dirty="0">
                <a:solidFill>
                  <a:prstClr val="white"/>
                </a:solidFill>
              </a:rPr>
              <a:t>– Telegram </a:t>
            </a:r>
            <a:r>
              <a:rPr lang="ko-KR" altLang="en-US" b="1" dirty="0">
                <a:solidFill>
                  <a:prstClr val="white"/>
                </a:solidFill>
              </a:rPr>
              <a:t>서비스</a:t>
            </a:r>
          </a:p>
        </p:txBody>
      </p:sp>
      <p:sp>
        <p:nvSpPr>
          <p:cNvPr id="19" name="사각형: 둥근 모서리 4">
            <a:extLst>
              <a:ext uri="{FF2B5EF4-FFF2-40B4-BE49-F238E27FC236}">
                <a16:creationId xmlns:a16="http://schemas.microsoft.com/office/drawing/2014/main" id="{92AF5180-948A-AFB1-45BB-6CB09B552815}"/>
              </a:ext>
            </a:extLst>
          </p:cNvPr>
          <p:cNvSpPr/>
          <p:nvPr/>
        </p:nvSpPr>
        <p:spPr>
          <a:xfrm>
            <a:off x="1291510" y="2933710"/>
            <a:ext cx="2402375" cy="1336356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prstClr val="white"/>
                </a:solidFill>
              </a:rPr>
              <a:t>LiveCoronaInfo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Json.py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4">
            <a:extLst>
              <a:ext uri="{FF2B5EF4-FFF2-40B4-BE49-F238E27FC236}">
                <a16:creationId xmlns:a16="http://schemas.microsoft.com/office/drawing/2014/main" id="{6BBD69D5-736E-BC31-ABFD-6A6CCBE44554}"/>
              </a:ext>
            </a:extLst>
          </p:cNvPr>
          <p:cNvSpPr/>
          <p:nvPr/>
        </p:nvSpPr>
        <p:spPr>
          <a:xfrm>
            <a:off x="8228728" y="2918132"/>
            <a:ext cx="2359732" cy="1336356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teller.py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0150E16-2888-E9F3-9ECD-9E1A170C5767}"/>
              </a:ext>
            </a:extLst>
          </p:cNvPr>
          <p:cNvSpPr/>
          <p:nvPr/>
        </p:nvSpPr>
        <p:spPr>
          <a:xfrm>
            <a:off x="7315867" y="3292178"/>
            <a:ext cx="768096" cy="58826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4">
            <a:extLst>
              <a:ext uri="{FF2B5EF4-FFF2-40B4-BE49-F238E27FC236}">
                <a16:creationId xmlns:a16="http://schemas.microsoft.com/office/drawing/2014/main" id="{EFAFCC4D-91F3-45AC-70B5-7D7C1AD9B83A}"/>
              </a:ext>
            </a:extLst>
          </p:cNvPr>
          <p:cNvSpPr/>
          <p:nvPr/>
        </p:nvSpPr>
        <p:spPr>
          <a:xfrm>
            <a:off x="4811370" y="2918132"/>
            <a:ext cx="2359732" cy="1336356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noti.py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135C63EF-7471-D7F1-786F-3C17141E7395}"/>
              </a:ext>
            </a:extLst>
          </p:cNvPr>
          <p:cNvSpPr/>
          <p:nvPr/>
        </p:nvSpPr>
        <p:spPr>
          <a:xfrm>
            <a:off x="3911017" y="3307756"/>
            <a:ext cx="768096" cy="58826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1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최종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id="{ABC0E14A-3394-B428-5DF8-6934FA3A4852}"/>
              </a:ext>
            </a:extLst>
          </p:cNvPr>
          <p:cNvSpPr/>
          <p:nvPr/>
        </p:nvSpPr>
        <p:spPr>
          <a:xfrm>
            <a:off x="3650981" y="968621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구현한 내용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14950-8E7A-4ED6-D6A5-69FC54058193}"/>
              </a:ext>
            </a:extLst>
          </p:cNvPr>
          <p:cNvSpPr txBox="1"/>
          <p:nvPr/>
        </p:nvSpPr>
        <p:spPr>
          <a:xfrm>
            <a:off x="645624" y="2384799"/>
            <a:ext cx="93733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500" b="0" i="0" u="none" strike="noStrike" baseline="0" dirty="0" err="1">
                <a:solidFill>
                  <a:srgbClr val="000000"/>
                </a:solidFill>
                <a:latin typeface="+mj-lt"/>
              </a:rPr>
              <a:t>OpenAPI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연동된 검색 기능 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(GUI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를 통해 필터링 가능해야 하고 그때그때 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REST API 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이용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C/C++ 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연동</a:t>
            </a:r>
            <a:endParaRPr lang="en-US" altLang="ko-KR" sz="15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500" b="0" i="0" u="none" strike="noStrike" baseline="0" dirty="0" err="1">
                <a:solidFill>
                  <a:srgbClr val="000000"/>
                </a:solidFill>
                <a:latin typeface="+mj-lt"/>
              </a:rPr>
              <a:t>배포본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 활용한 데모 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묶은 후 압축해제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설치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탐색기에서 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site-packages 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파일을 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double click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하여 시연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이메일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:  HTML 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형태로 상황에 맞는 내용을 보내기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지도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:  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상황에 맞는 지도 표시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그래프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:  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상황에 맞는 그래프 표시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이미지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:  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상태 변화에 따라 다른 그림 표시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500" b="0" i="0" u="none" strike="noStrike" baseline="0" dirty="0" err="1">
                <a:solidFill>
                  <a:srgbClr val="000000"/>
                </a:solidFill>
                <a:latin typeface="+mj-lt"/>
              </a:rPr>
              <a:t>텔레그램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 연동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:  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상대 메시지에 따른 응답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git commit : (5/10~6/13 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매주 각 </a:t>
            </a:r>
            <a:r>
              <a:rPr lang="ko-KR" altLang="en-US" sz="1500" b="0" i="0" u="none" strike="noStrike" baseline="0" dirty="0" err="1">
                <a:solidFill>
                  <a:srgbClr val="000000"/>
                </a:solidFill>
                <a:latin typeface="+mj-lt"/>
              </a:rPr>
              <a:t>팀원당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2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회 이상 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commit)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소스 정리 상태 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적절한 모듈화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클래스화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함수화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, (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프로젝트 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README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파일에 </a:t>
            </a:r>
            <a:r>
              <a:rPr lang="ko-KR" altLang="en-US" sz="1500" b="0" i="0" u="none" strike="noStrike" baseline="0" dirty="0" err="1">
                <a:solidFill>
                  <a:srgbClr val="000000"/>
                </a:solidFill>
                <a:latin typeface="+mj-lt"/>
              </a:rPr>
              <a:t>모듈별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 간단한 설명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클래스별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500" b="0" i="0" u="none" strike="noStrike" baseline="0" dirty="0" err="1">
                <a:solidFill>
                  <a:srgbClr val="000000"/>
                </a:solidFill>
                <a:latin typeface="+mj-lt"/>
              </a:rPr>
              <a:t>함수별</a:t>
            </a:r>
            <a:r>
              <a:rPr lang="en-US" altLang="ko-KR" sz="1500" dirty="0">
                <a:solidFill>
                  <a:srgbClr val="000000"/>
                </a:solidFill>
                <a:latin typeface="+mj-lt"/>
              </a:rPr>
              <a:t> 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주석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발표 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(3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+mj-lt"/>
              </a:rPr>
              <a:t>회 각각 진도에 맞게 나가며 그에 따른 보고를 함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+mj-lt"/>
              </a:rPr>
              <a:t>)</a:t>
            </a:r>
            <a:endParaRPr lang="ko-KR" altLang="en-US" sz="15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E3671C-1C12-1C6F-0582-900E1BD858C2}"/>
              </a:ext>
            </a:extLst>
          </p:cNvPr>
          <p:cNvSpPr txBox="1"/>
          <p:nvPr/>
        </p:nvSpPr>
        <p:spPr>
          <a:xfrm>
            <a:off x="716512" y="5829471"/>
            <a:ext cx="937335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lt"/>
              </a:rPr>
              <a:t>사이트 </a:t>
            </a:r>
            <a:r>
              <a:rPr lang="ko-KR" altLang="en-US" sz="1500" dirty="0" err="1">
                <a:latin typeface="+mj-lt"/>
              </a:rPr>
              <a:t>리다이렉션</a:t>
            </a:r>
            <a:r>
              <a:rPr lang="ko-KR" altLang="en-US" sz="1500" dirty="0">
                <a:latin typeface="+mj-lt"/>
              </a:rPr>
              <a:t> 기능 구현</a:t>
            </a:r>
            <a:endParaRPr lang="en-US" altLang="ko-KR" sz="150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lt"/>
              </a:rPr>
              <a:t>잘못된 입력에 대한 예외 처리 </a:t>
            </a:r>
          </a:p>
        </p:txBody>
      </p:sp>
      <p:sp>
        <p:nvSpPr>
          <p:cNvPr id="17" name="사각형: 둥근 모서리 4">
            <a:extLst>
              <a:ext uri="{FF2B5EF4-FFF2-40B4-BE49-F238E27FC236}">
                <a16:creationId xmlns:a16="http://schemas.microsoft.com/office/drawing/2014/main" id="{1A35373F-F35F-67D4-5B21-214E030517D4}"/>
              </a:ext>
            </a:extLst>
          </p:cNvPr>
          <p:cNvSpPr/>
          <p:nvPr/>
        </p:nvSpPr>
        <p:spPr>
          <a:xfrm>
            <a:off x="716513" y="1869654"/>
            <a:ext cx="3365544" cy="321899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prstClr val="white"/>
                </a:solidFill>
              </a:rPr>
              <a:t>기본 구현 내용</a:t>
            </a:r>
          </a:p>
        </p:txBody>
      </p:sp>
      <p:sp>
        <p:nvSpPr>
          <p:cNvPr id="18" name="사각형: 둥근 모서리 4">
            <a:extLst>
              <a:ext uri="{FF2B5EF4-FFF2-40B4-BE49-F238E27FC236}">
                <a16:creationId xmlns:a16="http://schemas.microsoft.com/office/drawing/2014/main" id="{540B3BA6-4763-92DD-E4B2-5B91F232C481}"/>
              </a:ext>
            </a:extLst>
          </p:cNvPr>
          <p:cNvSpPr/>
          <p:nvPr/>
        </p:nvSpPr>
        <p:spPr>
          <a:xfrm>
            <a:off x="670009" y="5440367"/>
            <a:ext cx="3365544" cy="321899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prstClr val="white"/>
                </a:solidFill>
              </a:rPr>
              <a:t>추가 구현 내용</a:t>
            </a:r>
          </a:p>
        </p:txBody>
      </p:sp>
    </p:spTree>
    <p:extLst>
      <p:ext uri="{BB962C8B-B14F-4D97-AF65-F5344CB8AC3E}">
        <p14:creationId xmlns:p14="http://schemas.microsoft.com/office/powerpoint/2010/main" val="132438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0079" y="52608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-13757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id="{ABC0E14A-3394-B428-5DF8-6934FA3A4852}"/>
              </a:ext>
            </a:extLst>
          </p:cNvPr>
          <p:cNvSpPr/>
          <p:nvPr/>
        </p:nvSpPr>
        <p:spPr>
          <a:xfrm>
            <a:off x="3650981" y="978823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prstClr val="white"/>
                </a:solidFill>
              </a:rPr>
              <a:t>Git</a:t>
            </a:r>
            <a:r>
              <a:rPr lang="en-US" altLang="ko-KR" b="1" dirty="0">
                <a:solidFill>
                  <a:prstClr val="white"/>
                </a:solidFill>
              </a:rPr>
              <a:t> Commit </a:t>
            </a:r>
            <a:r>
              <a:rPr lang="ko-KR" altLang="en-US" b="1" dirty="0">
                <a:solidFill>
                  <a:prstClr val="white"/>
                </a:solidFill>
              </a:rPr>
              <a:t>현황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0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id="{ABC0E14A-3394-B428-5DF8-6934FA3A4852}"/>
              </a:ext>
            </a:extLst>
          </p:cNvPr>
          <p:cNvSpPr/>
          <p:nvPr/>
        </p:nvSpPr>
        <p:spPr>
          <a:xfrm>
            <a:off x="3650981" y="978823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프로그램 시연 영상</a:t>
            </a:r>
          </a:p>
        </p:txBody>
      </p:sp>
    </p:spTree>
    <p:extLst>
      <p:ext uri="{BB962C8B-B14F-4D97-AF65-F5344CB8AC3E}">
        <p14:creationId xmlns:p14="http://schemas.microsoft.com/office/powerpoint/2010/main" val="8616044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491</Words>
  <Application>Microsoft Office PowerPoint</Application>
  <PresentationFormat>와이드스크린</PresentationFormat>
  <Paragraphs>121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전 하은</cp:lastModifiedBy>
  <cp:revision>54</cp:revision>
  <dcterms:created xsi:type="dcterms:W3CDTF">2020-01-13T05:39:04Z</dcterms:created>
  <dcterms:modified xsi:type="dcterms:W3CDTF">2022-06-11T20:29:25Z</dcterms:modified>
</cp:coreProperties>
</file>