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FileDataDetailView.do?publicDataPk=1507760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cov.mohw.go.kr/" TargetMode="External"/><Relationship Id="rId5" Type="http://schemas.openxmlformats.org/officeDocument/2006/relationships/hyperlink" Target="https://www.data.go.kr/tcs/dss/selectApiDataDetailView.do?publicDataPk=15043078" TargetMode="External"/><Relationship Id="rId4" Type="http://schemas.openxmlformats.org/officeDocument/2006/relationships/hyperlink" Target="https://www.data.go.kr/tcs/dss/selectApiDataDetailView.do?publicDataPk=1509984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463917" y="185704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636157" y="2487163"/>
            <a:ext cx="6096000" cy="1985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>
                <a:solidFill>
                  <a:prstClr val="white"/>
                </a:solidFill>
              </a:rPr>
              <a:t>스크립트 언어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r>
              <a:rPr lang="ko-KR" altLang="en-US" sz="4000" b="1" dirty="0">
                <a:solidFill>
                  <a:srgbClr val="FEFDA3"/>
                </a:solidFill>
              </a:rPr>
              <a:t>기획 발표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</a:rPr>
              <a:t>2019182034 </a:t>
            </a:r>
            <a:r>
              <a:rPr lang="ko-KR" altLang="en-US" sz="1300" dirty="0">
                <a:solidFill>
                  <a:prstClr val="white"/>
                </a:solidFill>
              </a:rPr>
              <a:t>전하은 </a:t>
            </a:r>
            <a:r>
              <a:rPr lang="en-US" altLang="ko-KR" sz="1300" dirty="0">
                <a:solidFill>
                  <a:prstClr val="white"/>
                </a:solidFill>
              </a:rPr>
              <a:t>  |  2015182024 </a:t>
            </a:r>
            <a:r>
              <a:rPr lang="ko-KR" altLang="en-US" sz="1300" dirty="0" err="1">
                <a:solidFill>
                  <a:prstClr val="white"/>
                </a:solidFill>
              </a:rPr>
              <a:t>오현택</a:t>
            </a:r>
            <a:endParaRPr lang="ko-KR" altLang="en-US" sz="13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18972" y="1978498"/>
            <a:ext cx="1386554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dirty="0">
                <a:ln w="3175">
                  <a:noFill/>
                </a:ln>
                <a:solidFill>
                  <a:srgbClr val="4999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Free vector graphics of Virus">
            <a:extLst>
              <a:ext uri="{FF2B5EF4-FFF2-40B4-BE49-F238E27FC236}">
                <a16:creationId xmlns:a16="http://schemas.microsoft.com/office/drawing/2014/main" id="{2E66E7FB-AF78-6282-2622-8A69024AB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0" r="-2859"/>
          <a:stretch/>
        </p:blipFill>
        <p:spPr bwMode="auto">
          <a:xfrm>
            <a:off x="3908878" y="4084468"/>
            <a:ext cx="4374243" cy="13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784147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5856" y="1126609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목차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4621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6B82F7-9A0E-000C-C1D4-4E3E6FB5B081}"/>
              </a:ext>
            </a:extLst>
          </p:cNvPr>
          <p:cNvGrpSpPr/>
          <p:nvPr/>
        </p:nvGrpSpPr>
        <p:grpSpPr>
          <a:xfrm>
            <a:off x="1457287" y="4409955"/>
            <a:ext cx="4366077" cy="848638"/>
            <a:chOff x="6179088" y="4605106"/>
            <a:chExt cx="4366077" cy="848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89974" y="4608446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6051713" y="4732481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24361" y="4795906"/>
              <a:ext cx="3276967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일정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63407" y="486442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536892" y="3843607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57287" y="5391506"/>
            <a:ext cx="4355191" cy="8866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16200000" flipH="1">
            <a:off x="1304665" y="5544128"/>
            <a:ext cx="874023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86231" y="5563142"/>
            <a:ext cx="327696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Tic-Tac-Toe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시연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56872" y="5729757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35A5F8-6249-6FD4-45CC-97027408B2C1}"/>
              </a:ext>
            </a:extLst>
          </p:cNvPr>
          <p:cNvSpPr/>
          <p:nvPr/>
        </p:nvSpPr>
        <p:spPr>
          <a:xfrm>
            <a:off x="2819033" y="1040062"/>
            <a:ext cx="327696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코비디피아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covipedia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170CF3E-EE38-57BA-F629-EF036AC1D9A0}"/>
              </a:ext>
            </a:extLst>
          </p:cNvPr>
          <p:cNvGrpSpPr/>
          <p:nvPr/>
        </p:nvGrpSpPr>
        <p:grpSpPr>
          <a:xfrm>
            <a:off x="1446401" y="3332632"/>
            <a:ext cx="4366077" cy="848638"/>
            <a:chOff x="6179088" y="4605106"/>
            <a:chExt cx="4366077" cy="848638"/>
          </a:xfrm>
        </p:grpSpPr>
        <p:sp>
          <p:nvSpPr>
            <p:cNvPr id="47" name="모서리가 둥근 직사각형 27">
              <a:extLst>
                <a:ext uri="{FF2B5EF4-FFF2-40B4-BE49-F238E27FC236}">
                  <a16:creationId xmlns:a16="http://schemas.microsoft.com/office/drawing/2014/main" id="{96F80A84-637E-D88D-0ECF-D3E76DEE6CE2}"/>
                </a:ext>
              </a:extLst>
            </p:cNvPr>
            <p:cNvSpPr/>
            <p:nvPr/>
          </p:nvSpPr>
          <p:spPr>
            <a:xfrm>
              <a:off x="6189974" y="4608446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양쪽 모서리가 둥근 사각형 28">
              <a:extLst>
                <a:ext uri="{FF2B5EF4-FFF2-40B4-BE49-F238E27FC236}">
                  <a16:creationId xmlns:a16="http://schemas.microsoft.com/office/drawing/2014/main" id="{6BB7FF55-201E-570A-C560-CAE98F74C9D1}"/>
                </a:ext>
              </a:extLst>
            </p:cNvPr>
            <p:cNvSpPr/>
            <p:nvPr/>
          </p:nvSpPr>
          <p:spPr>
            <a:xfrm rot="16200000" flipH="1">
              <a:off x="6051713" y="4732481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E2ABBE1-2C4E-3328-9CD7-3FF887F97CAC}"/>
                </a:ext>
              </a:extLst>
            </p:cNvPr>
            <p:cNvSpPr/>
            <p:nvPr/>
          </p:nvSpPr>
          <p:spPr>
            <a:xfrm>
              <a:off x="7024361" y="4795906"/>
              <a:ext cx="3276967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사용할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Open API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5AFF518-A4E1-32F3-4B87-DEC0B24556AD}"/>
                </a:ext>
              </a:extLst>
            </p:cNvPr>
            <p:cNvSpPr/>
            <p:nvPr/>
          </p:nvSpPr>
          <p:spPr>
            <a:xfrm>
              <a:off x="6263407" y="486442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A042848-D155-E16A-2DE8-FA0D4B05F543}"/>
              </a:ext>
            </a:extLst>
          </p:cNvPr>
          <p:cNvGrpSpPr/>
          <p:nvPr/>
        </p:nvGrpSpPr>
        <p:grpSpPr>
          <a:xfrm>
            <a:off x="1446400" y="2179075"/>
            <a:ext cx="4366077" cy="1060590"/>
            <a:chOff x="6179088" y="4605106"/>
            <a:chExt cx="4366077" cy="1060590"/>
          </a:xfrm>
        </p:grpSpPr>
        <p:sp>
          <p:nvSpPr>
            <p:cNvPr id="52" name="모서리가 둥근 직사각형 27">
              <a:extLst>
                <a:ext uri="{FF2B5EF4-FFF2-40B4-BE49-F238E27FC236}">
                  <a16:creationId xmlns:a16="http://schemas.microsoft.com/office/drawing/2014/main" id="{B1F3AF7F-F1CC-9E4B-663E-FE700E030981}"/>
                </a:ext>
              </a:extLst>
            </p:cNvPr>
            <p:cNvSpPr/>
            <p:nvPr/>
          </p:nvSpPr>
          <p:spPr>
            <a:xfrm>
              <a:off x="6189974" y="4608446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28">
              <a:extLst>
                <a:ext uri="{FF2B5EF4-FFF2-40B4-BE49-F238E27FC236}">
                  <a16:creationId xmlns:a16="http://schemas.microsoft.com/office/drawing/2014/main" id="{F2D18B2A-D721-099F-DEF7-D872FB0BFDE7}"/>
                </a:ext>
              </a:extLst>
            </p:cNvPr>
            <p:cNvSpPr/>
            <p:nvPr/>
          </p:nvSpPr>
          <p:spPr>
            <a:xfrm rot="16200000" flipH="1">
              <a:off x="6051713" y="4732481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035D9FC-6E18-FCA2-1527-BC780EFABDA8}"/>
                </a:ext>
              </a:extLst>
            </p:cNvPr>
            <p:cNvSpPr/>
            <p:nvPr/>
          </p:nvSpPr>
          <p:spPr>
            <a:xfrm>
              <a:off x="7024361" y="4795906"/>
              <a:ext cx="3276967" cy="869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만들 프로그램 기능소개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8B3D7A-DF54-9439-306F-3DE1EFF23E18}"/>
                </a:ext>
              </a:extLst>
            </p:cNvPr>
            <p:cNvSpPr/>
            <p:nvPr/>
          </p:nvSpPr>
          <p:spPr>
            <a:xfrm>
              <a:off x="6263407" y="486442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Free vector graphics of Covid19">
            <a:extLst>
              <a:ext uri="{FF2B5EF4-FFF2-40B4-BE49-F238E27FC236}">
                <a16:creationId xmlns:a16="http://schemas.microsoft.com/office/drawing/2014/main" id="{BB2F96AC-AE8A-F758-9E37-91C0407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52" y="2149514"/>
            <a:ext cx="5660700" cy="40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기능 소개 </a:t>
            </a:r>
            <a:r>
              <a:rPr lang="en-US" altLang="ko-KR" b="1" dirty="0">
                <a:solidFill>
                  <a:prstClr val="white"/>
                </a:solidFill>
              </a:rPr>
              <a:t>- </a:t>
            </a:r>
            <a:r>
              <a:rPr lang="en-US" altLang="ko-KR" b="1" dirty="0" err="1">
                <a:solidFill>
                  <a:prstClr val="white"/>
                </a:solidFill>
              </a:rPr>
              <a:t>Covidepia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7118296" y="983249"/>
            <a:ext cx="4103227" cy="44767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UI </a:t>
            </a:r>
            <a:r>
              <a:rPr lang="ko-KR" altLang="en-US" b="1" dirty="0">
                <a:solidFill>
                  <a:prstClr val="white"/>
                </a:solidFill>
              </a:rPr>
              <a:t>화면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7783104" y="24057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287480" y="2080254"/>
            <a:ext cx="480851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발생현황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병원 정보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예방접종 센터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증상에 대한 정보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대처법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사이트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리다이렉션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783104" y="38773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0ECC92-C933-4D18-9F27-FD7AC64EAFE4}"/>
              </a:ext>
            </a:extLst>
          </p:cNvPr>
          <p:cNvSpPr txBox="1"/>
          <p:nvPr/>
        </p:nvSpPr>
        <p:spPr>
          <a:xfrm>
            <a:off x="7783104" y="54087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1316831" y="271288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1314349" y="524285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25A44AE-8582-B48D-27F4-FD418FDCFB6B}"/>
              </a:ext>
            </a:extLst>
          </p:cNvPr>
          <p:cNvCxnSpPr>
            <a:cxnSpLocks/>
          </p:cNvCxnSpPr>
          <p:nvPr/>
        </p:nvCxnSpPr>
        <p:spPr>
          <a:xfrm flipV="1">
            <a:off x="1352271" y="3471334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8CAF6DD-4F21-A1B3-9936-8FFC1298D28F}"/>
              </a:ext>
            </a:extLst>
          </p:cNvPr>
          <p:cNvCxnSpPr>
            <a:cxnSpLocks/>
          </p:cNvCxnSpPr>
          <p:nvPr/>
        </p:nvCxnSpPr>
        <p:spPr>
          <a:xfrm flipV="1">
            <a:off x="1287479" y="431704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4867F0-8676-BE80-98FF-8DEDE24C56A4}"/>
              </a:ext>
            </a:extLst>
          </p:cNvPr>
          <p:cNvCxnSpPr>
            <a:cxnSpLocks/>
          </p:cNvCxnSpPr>
          <p:nvPr/>
        </p:nvCxnSpPr>
        <p:spPr>
          <a:xfrm flipV="1">
            <a:off x="1316831" y="6047128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0C2E5B-29D0-E170-B21F-B3A1C572E452}"/>
              </a:ext>
            </a:extLst>
          </p:cNvPr>
          <p:cNvGrpSpPr/>
          <p:nvPr/>
        </p:nvGrpSpPr>
        <p:grpSpPr>
          <a:xfrm>
            <a:off x="7118296" y="1577836"/>
            <a:ext cx="4109685" cy="4837147"/>
            <a:chOff x="4686012" y="101600"/>
            <a:chExt cx="6757843" cy="6633029"/>
          </a:xfrm>
        </p:grpSpPr>
        <p:pic>
          <p:nvPicPr>
            <p:cNvPr id="36" name="Picture 6" descr="https://mblogthumb-phinf.pstatic.net/MjAxOTA3MTdfMjI0/MDAxNTYzMzY4OTMyOTMy.vu84HL4xt9Y3dcQhuNkmbut9YylPR6Vr6Ar3aA6g0Ogg.V1V1blBntGdD5aj3iUeu7aPyFGCLkATd-QjaeUu024Mg.PNG.noksek0615/267C964756B5409139.png?type=w800">
              <a:extLst>
                <a:ext uri="{FF2B5EF4-FFF2-40B4-BE49-F238E27FC236}">
                  <a16:creationId xmlns:a16="http://schemas.microsoft.com/office/drawing/2014/main" id="{67981A3E-DFE6-7BC2-A35A-3523FA2C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012" y="101600"/>
              <a:ext cx="6757843" cy="663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id="{97703E3C-612F-109C-811B-F339E503EE52}"/>
                </a:ext>
              </a:extLst>
            </p:cNvPr>
            <p:cNvSpPr/>
            <p:nvPr/>
          </p:nvSpPr>
          <p:spPr>
            <a:xfrm>
              <a:off x="4907344" y="590770"/>
              <a:ext cx="4626258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로고</a:t>
              </a:r>
            </a:p>
          </p:txBody>
        </p:sp>
        <p:sp>
          <p:nvSpPr>
            <p:cNvPr id="38" name="모서리가 둥근 직사각형 8">
              <a:extLst>
                <a:ext uri="{FF2B5EF4-FFF2-40B4-BE49-F238E27FC236}">
                  <a16:creationId xmlns:a16="http://schemas.microsoft.com/office/drawing/2014/main" id="{36FDCFAA-2CB9-6314-E6FD-CEECBA7C5D34}"/>
                </a:ext>
              </a:extLst>
            </p:cNvPr>
            <p:cNvSpPr/>
            <p:nvPr/>
          </p:nvSpPr>
          <p:spPr>
            <a:xfrm>
              <a:off x="7914630" y="1563680"/>
              <a:ext cx="3161842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id="{586C78B3-888F-B2E0-7576-F676F4161C48}"/>
                </a:ext>
              </a:extLst>
            </p:cNvPr>
            <p:cNvSpPr/>
            <p:nvPr/>
          </p:nvSpPr>
          <p:spPr>
            <a:xfrm>
              <a:off x="4907344" y="2140248"/>
              <a:ext cx="1653113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현황</a:t>
              </a:r>
            </a:p>
          </p:txBody>
        </p:sp>
        <p:sp>
          <p:nvSpPr>
            <p:cNvPr id="40" name="모서리가 둥근 직사각형 11">
              <a:extLst>
                <a:ext uri="{FF2B5EF4-FFF2-40B4-BE49-F238E27FC236}">
                  <a16:creationId xmlns:a16="http://schemas.microsoft.com/office/drawing/2014/main" id="{5363DB56-38C0-57FA-886D-C7D1E1CD8750}"/>
                </a:ext>
              </a:extLst>
            </p:cNvPr>
            <p:cNvSpPr/>
            <p:nvPr/>
          </p:nvSpPr>
          <p:spPr>
            <a:xfrm>
              <a:off x="4907343" y="2851919"/>
              <a:ext cx="2915709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표시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EC278151-C225-13F6-78A7-92128C017B22}"/>
                </a:ext>
              </a:extLst>
            </p:cNvPr>
            <p:cNvSpPr/>
            <p:nvPr/>
          </p:nvSpPr>
          <p:spPr>
            <a:xfrm>
              <a:off x="4939194" y="1558076"/>
              <a:ext cx="2883858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선택</a:t>
              </a:r>
            </a:p>
          </p:txBody>
        </p:sp>
        <p:sp>
          <p:nvSpPr>
            <p:cNvPr id="42" name="모서리가 둥근 직사각형 13">
              <a:extLst>
                <a:ext uri="{FF2B5EF4-FFF2-40B4-BE49-F238E27FC236}">
                  <a16:creationId xmlns:a16="http://schemas.microsoft.com/office/drawing/2014/main" id="{A56C6B9D-76E5-E8A6-DE70-F4BDA74D9135}"/>
                </a:ext>
              </a:extLst>
            </p:cNvPr>
            <p:cNvSpPr/>
            <p:nvPr/>
          </p:nvSpPr>
          <p:spPr>
            <a:xfrm>
              <a:off x="9646350" y="590771"/>
              <a:ext cx="1508113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Covid-19</a:t>
              </a: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</a:t>
              </a:r>
              <a:endPara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리다이렉션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3" name="모서리가 둥근 직사각형 16">
              <a:extLst>
                <a:ext uri="{FF2B5EF4-FFF2-40B4-BE49-F238E27FC236}">
                  <a16:creationId xmlns:a16="http://schemas.microsoft.com/office/drawing/2014/main" id="{8F2DC483-007A-9B32-7D1F-2EDD0D484B40}"/>
                </a:ext>
              </a:extLst>
            </p:cNvPr>
            <p:cNvSpPr/>
            <p:nvPr/>
          </p:nvSpPr>
          <p:spPr>
            <a:xfrm>
              <a:off x="8012496" y="2875331"/>
              <a:ext cx="3063977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9">
              <a:extLst>
                <a:ext uri="{FF2B5EF4-FFF2-40B4-BE49-F238E27FC236}">
                  <a16:creationId xmlns:a16="http://schemas.microsoft.com/office/drawing/2014/main" id="{8928BAF2-6E5A-4E75-7F85-31E1AE48ACC1}"/>
                </a:ext>
              </a:extLst>
            </p:cNvPr>
            <p:cNvSpPr/>
            <p:nvPr/>
          </p:nvSpPr>
          <p:spPr>
            <a:xfrm>
              <a:off x="5008944" y="5727732"/>
              <a:ext cx="1951561" cy="90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대처</a:t>
              </a:r>
            </a:p>
          </p:txBody>
        </p:sp>
        <p:sp>
          <p:nvSpPr>
            <p:cNvPr id="45" name="모서리가 둥근 직사각형 21">
              <a:extLst>
                <a:ext uri="{FF2B5EF4-FFF2-40B4-BE49-F238E27FC236}">
                  <a16:creationId xmlns:a16="http://schemas.microsoft.com/office/drawing/2014/main" id="{4930F3FF-C674-97C9-2DC8-A56608AA2DD9}"/>
                </a:ext>
              </a:extLst>
            </p:cNvPr>
            <p:cNvSpPr/>
            <p:nvPr/>
          </p:nvSpPr>
          <p:spPr>
            <a:xfrm>
              <a:off x="6659315" y="2129746"/>
              <a:ext cx="197668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 정보</a:t>
              </a:r>
            </a:p>
          </p:txBody>
        </p:sp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9D5A0F2F-6046-80C7-96D1-B2E406972C32}"/>
                </a:ext>
              </a:extLst>
            </p:cNvPr>
            <p:cNvSpPr/>
            <p:nvPr/>
          </p:nvSpPr>
          <p:spPr>
            <a:xfrm>
              <a:off x="8766657" y="2140247"/>
              <a:ext cx="230981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예방접종 센터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ACABA39D-A988-0621-6535-70FAC75CF5C0}"/>
                </a:ext>
              </a:extLst>
            </p:cNvPr>
            <p:cNvSpPr/>
            <p:nvPr/>
          </p:nvSpPr>
          <p:spPr>
            <a:xfrm>
              <a:off x="7219016" y="5701604"/>
              <a:ext cx="3935444" cy="8836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사용할 </a:t>
            </a:r>
            <a:r>
              <a:rPr lang="en-US" altLang="ko-KR" b="1" dirty="0">
                <a:solidFill>
                  <a:prstClr val="white"/>
                </a:solidFill>
              </a:rPr>
              <a:t>Open API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5BAA8-DE16-61BB-3467-D5CA9A8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3178"/>
            <a:ext cx="5529684" cy="39978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D66C7A6-0A35-64F8-B61A-7A9E4B777A33}"/>
              </a:ext>
            </a:extLst>
          </p:cNvPr>
          <p:cNvSpPr txBox="1"/>
          <p:nvPr/>
        </p:nvSpPr>
        <p:spPr>
          <a:xfrm>
            <a:off x="1287479" y="1903959"/>
            <a:ext cx="43690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예방접종 센터 조회서비스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https://www.data.go.kr/tcs/dss/selectFileDataDetailView.do?publicDataPk=15077603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국내발생 현황 조회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https://www.data.go.kr/tcs/dss/selectApiDataDetailView.do?publicDataPk=15099842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https://www.data.go.kr/tcs/dss/selectApiDataDetailView.do?publicDataPk=15043078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 예정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6906754-6D57-5A2B-71EA-0E1FA466505C}"/>
              </a:ext>
            </a:extLst>
          </p:cNvPr>
          <p:cNvSpPr/>
          <p:nvPr/>
        </p:nvSpPr>
        <p:spPr>
          <a:xfrm>
            <a:off x="7103489" y="6103503"/>
            <a:ext cx="43690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그림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리다이렉션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http://ncov.mohw.go.kr/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] 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개발 일정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B6DA84A-3AC5-4D5E-A222-8FF25589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72711"/>
              </p:ext>
            </p:extLst>
          </p:nvPr>
        </p:nvGraphicFramePr>
        <p:xfrm>
          <a:off x="1191785" y="1534323"/>
          <a:ext cx="10216949" cy="5092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8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8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할일</a:t>
                      </a:r>
                      <a:r>
                        <a:rPr lang="en-US" altLang="ko-KR" sz="1600" b="0" dirty="0"/>
                        <a:t>(To-Do)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완료 여부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주제 선정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en-US" altLang="ko-KR" sz="1600" b="0" dirty="0"/>
                        <a:t>API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ko-KR" altLang="en-US" sz="1600" b="0" baseline="0" dirty="0"/>
                        <a:t>검색</a:t>
                      </a:r>
                      <a:r>
                        <a:rPr lang="en-US" altLang="ko-KR" sz="1600" b="0" baseline="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600" b="0" baseline="0" dirty="0"/>
                        <a:t>UI </a:t>
                      </a:r>
                      <a:r>
                        <a:rPr lang="ko-KR" altLang="en-US" sz="1600" b="0" baseline="0" dirty="0"/>
                        <a:t>구상</a:t>
                      </a:r>
                      <a:r>
                        <a:rPr lang="en-US" altLang="ko-KR" sz="1600" b="0" baseline="0" dirty="0"/>
                        <a:t>, Tic-tac –toe</a:t>
                      </a:r>
                      <a:r>
                        <a:rPr lang="ko-KR" altLang="en-US" sz="1600" b="0" baseline="0" dirty="0"/>
                        <a:t> 게임 구현</a:t>
                      </a:r>
                      <a:endParaRPr lang="en-US" altLang="ko-KR" sz="16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UI</a:t>
                      </a:r>
                      <a:r>
                        <a:rPr lang="ko-KR" altLang="en-US" sz="1600" b="0" dirty="0"/>
                        <a:t>제작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사이트 </a:t>
                      </a:r>
                      <a:r>
                        <a:rPr lang="ko-KR" altLang="en-US" sz="1600" b="0" dirty="0" err="1"/>
                        <a:t>리다이렉션</a:t>
                      </a:r>
                      <a:r>
                        <a:rPr lang="ko-KR" altLang="en-US" sz="1600" b="0" dirty="0"/>
                        <a:t> 구현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증상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대처</a:t>
                      </a:r>
                      <a:r>
                        <a:rPr lang="ko-KR" altLang="en-US" sz="1600" b="0" baseline="0" dirty="0"/>
                        <a:t> 출력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선택창 제작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발생현황 지도에 표시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예방접종 센터</a:t>
                      </a:r>
                      <a:r>
                        <a:rPr lang="ko-KR" altLang="en-US" sz="1600" baseline="0" dirty="0"/>
                        <a:t> 지도에 표시 및 리스트에 정보 출력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병원 정보 지도에 표시 및</a:t>
                      </a:r>
                      <a:r>
                        <a:rPr lang="ko-KR" altLang="en-US" sz="1600" baseline="0" dirty="0"/>
                        <a:t> 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ko-KR" altLang="en-US" sz="1600" baseline="0" dirty="0"/>
                        <a:t>리스트에 출력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4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Tic – Tac – Toe </a:t>
            </a:r>
            <a:r>
              <a:rPr lang="ko-KR" altLang="en-US" b="1" dirty="0">
                <a:solidFill>
                  <a:prstClr val="white"/>
                </a:solidFill>
              </a:rPr>
              <a:t>게임 시연 영상</a:t>
            </a:r>
          </a:p>
        </p:txBody>
      </p:sp>
      <p:pic>
        <p:nvPicPr>
          <p:cNvPr id="3074" name="Picture 2" descr="Free vector graphics of  template">
            <a:extLst>
              <a:ext uri="{FF2B5EF4-FFF2-40B4-BE49-F238E27FC236}">
                <a16:creationId xmlns:a16="http://schemas.microsoft.com/office/drawing/2014/main" id="{FA67DDCD-62B3-5DBC-16FB-B96BF42D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70" y="1621136"/>
            <a:ext cx="7223860" cy="481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44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310</Words>
  <Application>Microsoft Office PowerPoint</Application>
  <PresentationFormat>와이드스크린</PresentationFormat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 하은</cp:lastModifiedBy>
  <cp:revision>21</cp:revision>
  <dcterms:created xsi:type="dcterms:W3CDTF">2020-01-13T05:39:04Z</dcterms:created>
  <dcterms:modified xsi:type="dcterms:W3CDTF">2022-05-15T09:22:15Z</dcterms:modified>
</cp:coreProperties>
</file>