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6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18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2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4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6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9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0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C216-78A2-450A-95DF-70E80546C556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3772-E87B-4A60-B048-6C7FD8A17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8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blogthumb-phinf.pstatic.net/MjAxOTA3MTdfMjI0/MDAxNTYzMzY4OTMyOTMy.vu84HL4xt9Y3dcQhuNkmbut9YylPR6Vr6Ar3aA6g0Ogg.V1V1blBntGdD5aj3iUeu7aPyFGCLkATd-QjaeUu024Mg.PNG.noksek0615/267C964756B5409139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012" y="101600"/>
            <a:ext cx="6757843" cy="663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896009" y="590769"/>
            <a:ext cx="4915648" cy="8171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ysClr val="windowText" lastClr="000000"/>
                </a:solidFill>
              </a:rPr>
              <a:t>로고</a:t>
            </a:r>
            <a:endParaRPr lang="ko-KR" altLang="en-US" sz="25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14630" y="1563680"/>
            <a:ext cx="3161842" cy="457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100" b="1" dirty="0" smtClean="0">
                <a:solidFill>
                  <a:sysClr val="windowText" lastClr="000000"/>
                </a:solidFill>
              </a:rPr>
              <a:t>시</a:t>
            </a:r>
            <a:r>
              <a:rPr lang="en-US" altLang="ko-KR" sz="21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100" b="1" dirty="0" smtClean="0">
                <a:solidFill>
                  <a:sysClr val="windowText" lastClr="000000"/>
                </a:solidFill>
              </a:rPr>
              <a:t>선택</a:t>
            </a:r>
            <a:endParaRPr lang="ko-KR" altLang="en-US" sz="21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07344" y="2140248"/>
            <a:ext cx="1653113" cy="6083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발생</a:t>
            </a: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smtClean="0">
                <a:solidFill>
                  <a:sysClr val="windowText" lastClr="000000"/>
                </a:solidFill>
              </a:rPr>
              <a:t>현황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07343" y="2851919"/>
            <a:ext cx="2915709" cy="27391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 smtClean="0">
                <a:solidFill>
                  <a:sysClr val="windowText" lastClr="000000"/>
                </a:solidFill>
              </a:rPr>
              <a:t>지도표시</a:t>
            </a:r>
            <a:endParaRPr lang="en-US" altLang="ko-KR" sz="25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9194" y="1558076"/>
            <a:ext cx="2883858" cy="457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solidFill>
                  <a:sysClr val="windowText" lastClr="000000"/>
                </a:solidFill>
              </a:rPr>
              <a:t>도 선택</a:t>
            </a:r>
            <a:endParaRPr lang="ko-KR" altLang="en-US" sz="22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970319" y="672803"/>
            <a:ext cx="1106153" cy="7350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ysClr val="windowText" lastClr="000000"/>
                </a:solidFill>
              </a:rPr>
              <a:t>Covid-19</a:t>
            </a:r>
          </a:p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사이트 </a:t>
            </a:r>
            <a:endParaRPr lang="en-US" altLang="ko-KR" sz="12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리다이렉션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012496" y="2875331"/>
            <a:ext cx="3063977" cy="27391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ysClr val="windowText" lastClr="000000"/>
                </a:solidFill>
              </a:rPr>
              <a:t>리스트</a:t>
            </a:r>
            <a:endParaRPr lang="en-US" altLang="ko-KR" sz="25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08944" y="5727732"/>
            <a:ext cx="1951561" cy="9076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코로나</a:t>
            </a:r>
            <a:endParaRPr lang="en-US" altLang="ko-KR" sz="20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증상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대처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59315" y="2129746"/>
            <a:ext cx="1976685" cy="6083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병원 정보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766657" y="2140247"/>
            <a:ext cx="2309815" cy="6083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예방접종 센터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41029" y="5751796"/>
            <a:ext cx="3935444" cy="8836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정보 출력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1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2022-05-10T02:53:19Z</dcterms:created>
  <dcterms:modified xsi:type="dcterms:W3CDTF">2022-05-10T03:55:20Z</dcterms:modified>
</cp:coreProperties>
</file>