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6c29792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6c29792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6a562e6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6a562e6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we make the </a:t>
            </a:r>
            <a:r>
              <a:rPr lang="en"/>
              <a:t>receiver relay packet confirmation every one or multiple packets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we need to add a low pass filter to eliminate noise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fast can we get the data rates up too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final parts in, how far can we communicate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6a562e6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6a562e6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6a562e6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6a562e6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6a562e6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6a562e6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6a562e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6a562e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6a562e6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6a562e6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6a562e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6a562e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6a562e6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6a562e6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6c2979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6c2979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vyiCfwussDc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s://youtu.be/vyiCfwussD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Beam It!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LiFi Enabled Product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39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Giannina Duran, Josh Sohan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8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26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Module Design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089875"/>
            <a:ext cx="7038900" cy="1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u</a:t>
            </a:r>
            <a:r>
              <a:rPr lang="en" sz="1500"/>
              <a:t>ltimate goal is to create one transmitter and multiple receivers that will receive different types of data and perform a task with it such as:</a:t>
            </a:r>
            <a:endParaRPr sz="15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Music being played from a speaker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and images being displayed on a screen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Documents and larger file types being transferred and opened on a computer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75" y="2667750"/>
            <a:ext cx="5321351" cy="1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066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</a:t>
            </a:r>
            <a:r>
              <a:rPr b="1" lang="en"/>
              <a:t>LiFi</a:t>
            </a:r>
            <a:r>
              <a:rPr lang="en"/>
              <a:t>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LiFI is a high-speed wireless communication technology that uses visible light to transmit data.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LiFi products</a:t>
            </a:r>
            <a:r>
              <a:rPr lang="en" sz="1500"/>
              <a:t> utilize light spectrum to transmit data, similar to how WiFi transmits data with radio and microwave frequency spectrum.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LiFi uses lights (ordinary lights/lamps) or LEDs to transmit data.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 u="sng"/>
              <a:t>Why is this important?</a:t>
            </a:r>
            <a:r>
              <a:rPr lang="en" sz="1500"/>
              <a:t> Light spectrum is widely available in all locations, compared to radio frequency spectrum which is increasingly congested or unavailable.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Benefits: LiFi provides speeds around 10 times faster than currently </a:t>
            </a:r>
            <a:r>
              <a:rPr lang="en" sz="1500"/>
              <a:t>achievable</a:t>
            </a:r>
            <a:r>
              <a:rPr lang="en" sz="1500"/>
              <a:t> speeds in WiFi.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Beam It Subsystem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objective is to design and implement a “LiFi” device that can transmit data (text, video, images, etc). In our subsystem, we will transmit an audio signal over Li-fi.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Beam It subsystem uses the following components: </a:t>
            </a:r>
            <a:endParaRPr sz="1500"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PAM 8403 Amplifier board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9V Battery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Speaker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USB to TTL Converter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Solar Panel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LED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Resistance of 220 ohm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Aux Jack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Speaker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Beam It Subsystem Block Diagram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13" y="1013175"/>
            <a:ext cx="6456575" cy="39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Beam It Subsystem Schematic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75" y="1008085"/>
            <a:ext cx="7038898" cy="381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50" y="1437925"/>
            <a:ext cx="2527175" cy="2527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7"/>
          <p:cNvCxnSpPr/>
          <p:nvPr/>
        </p:nvCxnSpPr>
        <p:spPr>
          <a:xfrm flipH="1" rot="10800000">
            <a:off x="1892375" y="1983300"/>
            <a:ext cx="634800" cy="177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Beam It Subsystem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50" y="1213300"/>
            <a:ext cx="4428477" cy="317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50" y="1213300"/>
            <a:ext cx="4028946" cy="317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Beam It Subsystem Video Demo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y: Giannina Duran &amp; Josh Sohan" id="174" name="Google Shape;174;p19" title="BeamIt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575" y="1027975"/>
            <a:ext cx="5117375" cy="38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7190200" y="4540850"/>
            <a:ext cx="1014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Link:</a:t>
            </a:r>
            <a:r>
              <a:rPr lang="en"/>
              <a:t>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X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Packages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71675" y="1683275"/>
            <a:ext cx="365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be using UART to transfer and save  data now that we have an optimal way it receive it.. 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</a:t>
            </a:r>
            <a:r>
              <a:rPr lang="en" sz="1400"/>
              <a:t>commonly</a:t>
            </a:r>
            <a:r>
              <a:rPr lang="en" sz="1400"/>
              <a:t> used in devices such as CPUs or </a:t>
            </a:r>
            <a:r>
              <a:rPr lang="en" sz="1400"/>
              <a:t>microc</a:t>
            </a:r>
            <a:r>
              <a:rPr lang="en" sz="1400"/>
              <a:t>ontrollers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Works by converting </a:t>
            </a:r>
            <a:r>
              <a:rPr lang="en" sz="1400"/>
              <a:t>parallel data into serial data which is transferred and then converting it back into parallel data</a:t>
            </a:r>
            <a:endParaRPr sz="14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550" y="1757225"/>
            <a:ext cx="4246426" cy="1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Packages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077525"/>
            <a:ext cx="7038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Header: Packet Number and/or device 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Frame: Actual data being </a:t>
            </a:r>
            <a:r>
              <a:rPr lang="en"/>
              <a:t>transferred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Parity: Uses the the number of 1s in the data frame to tell if the packet has been corrupted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73625"/>
            <a:ext cx="6880900" cy="2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