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1244" r:id="rId3"/>
    <p:sldId id="1197" r:id="rId4"/>
    <p:sldId id="1245" r:id="rId5"/>
    <p:sldId id="1243" r:id="rId6"/>
    <p:sldId id="1215" r:id="rId7"/>
    <p:sldId id="1216" r:id="rId8"/>
    <p:sldId id="1218" r:id="rId9"/>
    <p:sldId id="1217" r:id="rId10"/>
    <p:sldId id="1225" r:id="rId11"/>
    <p:sldId id="1226" r:id="rId12"/>
    <p:sldId id="1227" r:id="rId13"/>
    <p:sldId id="1219" r:id="rId14"/>
    <p:sldId id="1228" r:id="rId15"/>
    <p:sldId id="1229" r:id="rId16"/>
    <p:sldId id="1230" r:id="rId17"/>
    <p:sldId id="1231" r:id="rId18"/>
    <p:sldId id="1232" r:id="rId19"/>
    <p:sldId id="1233" r:id="rId20"/>
    <p:sldId id="1234" r:id="rId21"/>
    <p:sldId id="1235" r:id="rId22"/>
    <p:sldId id="1236" r:id="rId23"/>
    <p:sldId id="1237" r:id="rId24"/>
    <p:sldId id="1240" r:id="rId25"/>
    <p:sldId id="1239" r:id="rId26"/>
    <p:sldId id="1238" r:id="rId27"/>
    <p:sldId id="1241" r:id="rId28"/>
    <p:sldId id="1242" r:id="rId29"/>
    <p:sldId id="1067" r:id="rId30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3691" autoAdjust="0"/>
  </p:normalViewPr>
  <p:slideViewPr>
    <p:cSldViewPr>
      <p:cViewPr varScale="1">
        <p:scale>
          <a:sx n="86" d="100"/>
          <a:sy n="86" d="100"/>
        </p:scale>
        <p:origin x="96" y="312"/>
      </p:cViewPr>
      <p:guideLst>
        <p:guide orient="horz" pos="1344"/>
        <p:guide pos="340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524" y="102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33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93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065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/28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Maio 2025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...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4.ine.p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Maio de 2025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0" y="4077072"/>
            <a:ext cx="14958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36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https://r4.ine.pt/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circle with white text&#10;&#10;AI-generated content may be incorrect.">
            <a:extLst>
              <a:ext uri="{FF2B5EF4-FFF2-40B4-BE49-F238E27FC236}">
                <a16:creationId xmlns:a16="http://schemas.microsoft.com/office/drawing/2014/main" id="{74A33D47-155A-10A8-E9E0-F46355D8D2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63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r graph&#10;&#10;AI-generated content may be incorrect.">
            <a:extLst>
              <a:ext uri="{FF2B5EF4-FFF2-40B4-BE49-F238E27FC236}">
                <a16:creationId xmlns:a16="http://schemas.microsoft.com/office/drawing/2014/main" id="{2B93CF3F-A409-F34E-3A5A-02F1A02211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31051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55368"/>
              </p:ext>
            </p:extLst>
          </p:nvPr>
        </p:nvGraphicFramePr>
        <p:xfrm>
          <a:off x="1655675" y="1867852"/>
          <a:ext cx="5832649" cy="1986915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6.70%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6.70%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46.70%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53.30%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67884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73.30%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222054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6.70%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821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13.30%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93.30%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693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6.70%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8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E5169CD3-E248-43AD-9A1E-EBABD6CE11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01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rectangle and a line&#10;&#10;AI-generated content may be incorrect.">
            <a:extLst>
              <a:ext uri="{FF2B5EF4-FFF2-40B4-BE49-F238E27FC236}">
                <a16:creationId xmlns:a16="http://schemas.microsoft.com/office/drawing/2014/main" id="{8AF0A6D1-4D55-8E78-6786-8725FA384E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19E0CC82-C6E3-54A7-D11F-9F4F1259D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07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B74DD9AD-7492-1B0D-64E5-48F06E1C6E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grid with black dots&#10;&#10;AI-generated content may be incorrect.">
            <a:extLst>
              <a:ext uri="{FF2B5EF4-FFF2-40B4-BE49-F238E27FC236}">
                <a16:creationId xmlns:a16="http://schemas.microsoft.com/office/drawing/2014/main" id="{FA0D1A08-91CB-7AC5-26C8-AE30E5DB80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59" y="1265649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F111E6D4-B9AA-9E3B-138B-DB91E60636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38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23C06-6924-B54A-D1C5-1354D8509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>
            <a:extLst>
              <a:ext uri="{FF2B5EF4-FFF2-40B4-BE49-F238E27FC236}">
                <a16:creationId xmlns:a16="http://schemas.microsoft.com/office/drawing/2014/main" id="{8E1E50E5-CD8A-0E41-2168-A849B6ACC4D1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0616A8F4-7501-5F3C-C138-642477C8D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INE – Código de conduta 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D5B067E2-DB2D-C35A-0046-D3FDC9405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>
            <a:extLst>
              <a:ext uri="{FF2B5EF4-FFF2-40B4-BE49-F238E27FC236}">
                <a16:creationId xmlns:a16="http://schemas.microsoft.com/office/drawing/2014/main" id="{1D6781EA-E887-70A6-C3B4-278248983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20" y="2133600"/>
            <a:ext cx="8136136" cy="416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Independência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profissional</a:t>
            </a:r>
          </a:p>
          <a:p>
            <a:pPr marL="914400" lvl="1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lphaU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Coordenação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cooperação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Mandato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para recolha de dados e acesso aos dados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Adequação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recursos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Compromisso com 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qualidade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Confidencialidade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estatística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proteção dos dados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Imparcialidade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objetividade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algn="r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16 de Novembro 2017 (CSEE)</a:t>
            </a: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BA2345B3-FEE9-7577-C735-3F1851253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Enquadramento institucional (1-6/15)</a:t>
            </a:r>
          </a:p>
        </p:txBody>
      </p:sp>
    </p:spTree>
    <p:extLst>
      <p:ext uri="{BB962C8B-B14F-4D97-AF65-F5344CB8AC3E}">
        <p14:creationId xmlns:p14="http://schemas.microsoft.com/office/powerpoint/2010/main" val="2547561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183794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511.07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545.00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218.23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262.50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705.00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588.46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160.93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tb5)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424.1334   105.2499   4.030  0.00198 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0.3234     0.1904   1.699  0.11741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0.21,	Adjusted R-squared:   0.14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dots&#10;&#10;AI-generated content may be incorrect.">
            <a:extLst>
              <a:ext uri="{FF2B5EF4-FFF2-40B4-BE49-F238E27FC236}">
                <a16:creationId xmlns:a16="http://schemas.microsoft.com/office/drawing/2014/main" id="{B133D78A-BB20-AB2B-7896-EC2442531B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521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tb5)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438.8390   118.7702   3.695  0.00414 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0.3369     0.2029   1.660  0.12782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-31.1322    95.8147  -0.325  0.75194 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0.22,	Adjusted R-squared:   0.06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818E5E5D-83CF-34E3-2F4D-29BECC8FB4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14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tb5)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-0.252407   1.428894  -0.177    0.860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0.001675   0.002657   0.630    0.529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21.85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  1.00   1.01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&#10;&#10;AI-generated content may be incorrect.">
            <a:extLst>
              <a:ext uri="{FF2B5EF4-FFF2-40B4-BE49-F238E27FC236}">
                <a16:creationId xmlns:a16="http://schemas.microsoft.com/office/drawing/2014/main" id="{B5F3A7B1-6060-4A96-CCED-A274E3B38C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01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tb5)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Estimate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Std.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z value Pr(&gt;|z|)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 -0.719496   2.106598  -0.342    0.733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 0.001370   0.002974   0.461    0.645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1.156669   1.644607   0.703    0.482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-0.656715   1.884499  -0.348    0.727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23.37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1.00  1.00   1.01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3.18  0.13  79.84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0.52  0.01  20.84</a:t>
            </a: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931DFF50-C7CD-5EEC-9BE7-A27DF2514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70866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INE – Código de conduta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40320" y="2133600"/>
            <a:ext cx="8136136" cy="416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Metodologia sólida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Procedimentos Estatísticos Apropriados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Carga não excessiva sobre os respondentes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Eficácia na utilização dos recursos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algn="r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16 de Novembro 2017 (CSEE)</a:t>
            </a: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A18323B3-6A61-2441-0B51-4911F24E5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Processos estatísticos (7-10/16)</a:t>
            </a: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CA2D1-81C4-C970-8DCE-375C94A45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>
            <a:extLst>
              <a:ext uri="{FF2B5EF4-FFF2-40B4-BE49-F238E27FC236}">
                <a16:creationId xmlns:a16="http://schemas.microsoft.com/office/drawing/2014/main" id="{89E84E09-791A-0C3D-0D68-9F85EB7CA589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E048EB5D-8D27-A1D4-62F7-C6CD778B8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INE – Código de conduta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516877A-AF61-3CC9-364B-9EBC7FE8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>
            <a:extLst>
              <a:ext uri="{FF2B5EF4-FFF2-40B4-BE49-F238E27FC236}">
                <a16:creationId xmlns:a16="http://schemas.microsoft.com/office/drawing/2014/main" id="{AAA37E85-2C6F-095E-F716-ACB81A98E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20" y="2133600"/>
            <a:ext cx="8136136" cy="416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Relevância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Precisão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fiabilidade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Oportunidade 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pontualidade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Coerência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comparabilidade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Acessibilidade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clareza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algn="r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16 de Novembro 2017 (CSEE)</a:t>
            </a: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6C3AC6AD-2D1C-0D6F-C840-0604E3C74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Produção estatística (11-15/15)</a:t>
            </a:r>
          </a:p>
        </p:txBody>
      </p:sp>
    </p:spTree>
    <p:extLst>
      <p:ext uri="{BB962C8B-B14F-4D97-AF65-F5344CB8AC3E}">
        <p14:creationId xmlns:p14="http://schemas.microsoft.com/office/powerpoint/2010/main" val="218905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D942F-75D4-C7E8-0A05-6F2F316A2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>
            <a:extLst>
              <a:ext uri="{FF2B5EF4-FFF2-40B4-BE49-F238E27FC236}">
                <a16:creationId xmlns:a16="http://schemas.microsoft.com/office/drawing/2014/main" id="{BBC4CFFE-B267-3EEE-DA7B-6067FC86030C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2F42C9FB-0485-996B-D570-99C899E0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>
            <a:extLst>
              <a:ext uri="{FF2B5EF4-FFF2-40B4-BE49-F238E27FC236}">
                <a16:creationId xmlns:a16="http://schemas.microsoft.com/office/drawing/2014/main" id="{1310924B-A3FD-B23E-8778-F0D4720F9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08EAA2D-194A-EB14-C01C-33DF0944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>
            <a:extLst>
              <a:ext uri="{FF2B5EF4-FFF2-40B4-BE49-F238E27FC236}">
                <a16:creationId xmlns:a16="http://schemas.microsoft.com/office/drawing/2014/main" id="{B84C8DBF-503D-4436-EE9F-13C6D750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132806"/>
            <a:ext cx="8136136" cy="136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1. Conceção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36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OE/Conceção</a:t>
            </a: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2.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36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2.3.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36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Circular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Barras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Extremos-e-quartis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Histograma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3.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298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69669</TotalTime>
  <Words>842</Words>
  <Application>Microsoft Office PowerPoint</Application>
  <PresentationFormat>On-screen Show (4:3)</PresentationFormat>
  <Paragraphs>258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2926</cp:revision>
  <dcterms:created xsi:type="dcterms:W3CDTF">2004-01-14T16:14:16Z</dcterms:created>
  <dcterms:modified xsi:type="dcterms:W3CDTF">2025-05-14T08:33:01Z</dcterms:modified>
</cp:coreProperties>
</file>