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6" y="678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Fevereiro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Fevereiro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E05BE86D-8A5F-AA20-06F3-3161CCA47B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92" y="12970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25816"/>
              </p:ext>
            </p:extLst>
          </p:nvPr>
        </p:nvGraphicFramePr>
        <p:xfrm>
          <a:off x="1655675" y="1867852"/>
          <a:ext cx="5832649" cy="312229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6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1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019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775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2FF1C0EA-BFED-C952-8C4F-FFD4895A5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ctangle and a line&#10;&#10;Description automatically generated">
            <a:extLst>
              <a:ext uri="{FF2B5EF4-FFF2-40B4-BE49-F238E27FC236}">
                <a16:creationId xmlns:a16="http://schemas.microsoft.com/office/drawing/2014/main" id="{126C2691-9099-DD76-17AD-293701EEDD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2FF0C67F-0B8C-12F4-21C8-A52CD5F9A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C82545EB-D798-3A46-CB54-44FEC2B37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of white squares with black dots&#10;&#10;Description automatically generated">
            <a:extLst>
              <a:ext uri="{FF2B5EF4-FFF2-40B4-BE49-F238E27FC236}">
                <a16:creationId xmlns:a16="http://schemas.microsoft.com/office/drawing/2014/main" id="{943E9139-9AE1-11D4-1DFF-4058A768D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1816570E-EA09-457E-28C2-BB3383BF0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61964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459.98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304.44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563.92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307.44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pt-P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P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263.33105   43.42132   6.065 3.43e-08 ***</a:t>
            </a:r>
          </a:p>
          <a:p>
            <a:pPr algn="just">
              <a:spcBef>
                <a:spcPts val="0"/>
              </a:spcBef>
            </a:pPr>
            <a:r>
              <a:rPr lang="pt-P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0.67294    0.08032   8.378 9.05e-13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0.45,	Adjusted R-squared:   0.44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2F0CA1D9-6FB1-D9A5-1FAE-E057D2E52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255.23836   58.02827   4.399 3.14e-05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0.67069    0.08147   8.233 1.92e-12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12.13154   57.29314   0.212    0.833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0.45,	Adjusted R-squared:   0.44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9A0430F3-D68A-57C3-3840-62834CEA1F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38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0.5323770  0.4258406   1.250    0.211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0.0011789  0.0008704   1.354    0.176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112.09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9079CE8-04E6-BB21-6EA1-55179F939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z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(&gt;|z|)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1.1785894  0.8196272   1.438    0.150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0.0014272  0.0008955   1.594    0.111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-0.9511442  0.8296168  -1.146    0.252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SOCIALNETTwitter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-0.9758896  1.4535496  -0.671    0.502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0.1942285  1.3280987   0.146    0.884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114.79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0.39  0.08   1.96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SOCIALNETTwitter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0.38  0.02   6.51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1.21  0.09  16.40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C147B7FA-DC04-070D-9903-DF7979A9F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white lines&#10;&#10;Description automatically generated">
            <a:extLst>
              <a:ext uri="{FF2B5EF4-FFF2-40B4-BE49-F238E27FC236}">
                <a16:creationId xmlns:a16="http://schemas.microsoft.com/office/drawing/2014/main" id="{FFBFA504-3D58-9470-399F-EEC5024FF5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66810</TotalTime>
  <Words>831</Words>
  <Application>Microsoft Office PowerPoint</Application>
  <PresentationFormat>On-screen Show (4:3)</PresentationFormat>
  <Paragraphs>247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2908</cp:revision>
  <dcterms:created xsi:type="dcterms:W3CDTF">2004-01-14T16:14:16Z</dcterms:created>
  <dcterms:modified xsi:type="dcterms:W3CDTF">2024-02-05T14:20:53Z</dcterms:modified>
</cp:coreProperties>
</file>