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1244" r:id="rId3"/>
    <p:sldId id="1197" r:id="rId4"/>
    <p:sldId id="1245" r:id="rId5"/>
    <p:sldId id="1243" r:id="rId6"/>
    <p:sldId id="1215" r:id="rId7"/>
    <p:sldId id="1216" r:id="rId8"/>
    <p:sldId id="1218" r:id="rId9"/>
    <p:sldId id="1217" r:id="rId10"/>
    <p:sldId id="1225" r:id="rId11"/>
    <p:sldId id="1226" r:id="rId12"/>
    <p:sldId id="1227" r:id="rId13"/>
    <p:sldId id="1219" r:id="rId14"/>
    <p:sldId id="1228" r:id="rId15"/>
    <p:sldId id="1229" r:id="rId16"/>
    <p:sldId id="1230" r:id="rId17"/>
    <p:sldId id="1231" r:id="rId18"/>
    <p:sldId id="1232" r:id="rId19"/>
    <p:sldId id="1233" r:id="rId20"/>
    <p:sldId id="1234" r:id="rId21"/>
    <p:sldId id="1235" r:id="rId22"/>
    <p:sldId id="1236" r:id="rId23"/>
    <p:sldId id="1237" r:id="rId24"/>
    <p:sldId id="1240" r:id="rId25"/>
    <p:sldId id="1239" r:id="rId26"/>
    <p:sldId id="1238" r:id="rId27"/>
    <p:sldId id="1241" r:id="rId28"/>
    <p:sldId id="1242" r:id="rId29"/>
    <p:sldId id="1067" r:id="rId30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86" d="100"/>
          <a:sy n="86" d="100"/>
        </p:scale>
        <p:origin x="96" y="312"/>
      </p:cViewPr>
      <p:guideLst>
        <p:guide orient="horz" pos="1344"/>
        <p:guide pos="340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/28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Abril 2025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...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.ine.p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Abril de 2025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https://r4.ine.pt/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circle with numbers&#10;&#10;AI-generated content may be incorrect.">
            <a:extLst>
              <a:ext uri="{FF2B5EF4-FFF2-40B4-BE49-F238E27FC236}">
                <a16:creationId xmlns:a16="http://schemas.microsoft.com/office/drawing/2014/main" id="{64B5B471-6F61-7733-0C42-4D0B91DB9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cell phones&#10;&#10;AI-generated content may be incorrect.">
            <a:extLst>
              <a:ext uri="{FF2B5EF4-FFF2-40B4-BE49-F238E27FC236}">
                <a16:creationId xmlns:a16="http://schemas.microsoft.com/office/drawing/2014/main" id="{772BAAA8-7A27-F876-083F-94EC5CFC60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1051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96625"/>
              </p:ext>
            </p:extLst>
          </p:nvPr>
        </p:nvGraphicFramePr>
        <p:xfrm>
          <a:off x="1655675" y="1867852"/>
          <a:ext cx="5832649" cy="283845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6788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2205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21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9390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87.00%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534370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8515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95.70%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347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19BEC5B8-43B5-28EA-DD33-9637594775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white square&#10;&#10;AI-generated content may be incorrect.">
            <a:extLst>
              <a:ext uri="{FF2B5EF4-FFF2-40B4-BE49-F238E27FC236}">
                <a16:creationId xmlns:a16="http://schemas.microsoft.com/office/drawing/2014/main" id="{F0ED3206-14BB-0C93-CFA6-9A17CD308C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21C70962-32F1-9FCE-98D5-A958CA923E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07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5E4A73A-6250-BBE8-3687-FD9441335E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black dots&#10;&#10;AI-generated content may be incorrect.">
            <a:extLst>
              <a:ext uri="{FF2B5EF4-FFF2-40B4-BE49-F238E27FC236}">
                <a16:creationId xmlns:a16="http://schemas.microsoft.com/office/drawing/2014/main" id="{44111018-27B4-ABC1-1909-C0D194773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038" y="126564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ACA3D7ED-08D7-6EE5-9FB2-63299E09A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6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23C06-6924-B54A-D1C5-1354D850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8E1E50E5-CD8A-0E41-2168-A849B6ACC4D1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0616A8F4-7501-5F3C-C138-642477C8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 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D5B067E2-DB2D-C35A-0046-D3FDC940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1D6781EA-E887-70A6-C3B4-27824898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Independência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profissional</a:t>
            </a:r>
          </a:p>
          <a:p>
            <a:pPr marL="914400" lvl="1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lphaU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Coordenação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cooperação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Mandato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para recolha de dados e acesso aos dados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Adequação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recursos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Compromisso com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qualidade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estatística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proteção dos dados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Imparcialidade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objetividade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A2345B3-FEE9-7577-C735-3F185125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Enquadramento institucional (1-6/15)</a:t>
            </a:r>
          </a:p>
        </p:txBody>
      </p:sp>
    </p:spTree>
    <p:extLst>
      <p:ext uri="{BB962C8B-B14F-4D97-AF65-F5344CB8AC3E}">
        <p14:creationId xmlns:p14="http://schemas.microsoft.com/office/powerpoint/2010/main" val="254756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13550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881.69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797.00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884.31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546.04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837.25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267.8184   181.0958   1.479  0.16132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0.6992     0.1740   4.019  0.00127 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0.54,	Adjusted R-squared:   0.50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lue line&#10;&#10;AI-generated content may be incorrect.">
            <a:extLst>
              <a:ext uri="{FF2B5EF4-FFF2-40B4-BE49-F238E27FC236}">
                <a16:creationId xmlns:a16="http://schemas.microsoft.com/office/drawing/2014/main" id="{5020F082-12AD-9072-A627-E51520BE65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21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178.1865   223.4967   0.797  0.43962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0.7208     0.1797   4.011  0.00148 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141.1874   198.9346   0.710  0.49041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0.55,	Adjusted R-squared:   0.48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a line and a red line&#10;&#10;AI-generated content may be incorrect.">
            <a:extLst>
              <a:ext uri="{FF2B5EF4-FFF2-40B4-BE49-F238E27FC236}">
                <a16:creationId xmlns:a16="http://schemas.microsoft.com/office/drawing/2014/main" id="{48B49347-6F2E-0C47-7DE0-8FBB3BEBF5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14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0.5459163  0.9557234   0.571    0.568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-0.0006198  0.0009213  -0.673    0.501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25.72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BBD78DF9-E987-4455-4B79-AA3DE13371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-0.1987629  1.5573333  -0.128    0.898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-0.0005609  0.0010988  -0.510    0.610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2.2476559  1.6543517   1.359    0.174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0.3988882  1.5574619   0.256    0.798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23.70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9.47  0.37 242.29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1.49  0.07  31.55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D6532F0-87C1-215E-9ECC-041B2AE90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7086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Metodologia sólida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Procedimentos Estatísticos Apropriados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Carga não excessiva sobre os respondentes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Eficácia na utilização dos recursos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A18323B3-6A61-2441-0B51-4911F24E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Processos estatísticos (7-10/16)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A2D1-81C4-C970-8DCE-375C94A45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89E84E09-791A-0C3D-0D68-9F85EB7CA589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E048EB5D-8D27-A1D4-62F7-C6CD778B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516877A-AF61-3CC9-364B-9EBC7FE8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AAA37E85-2C6F-095E-F716-ACB81A98E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Relevância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Precisão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fiabilidade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Oportunidade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pontualidade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Coerência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comparabilidade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Acessibilidade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clareza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6C3AC6AD-2D1C-0D6F-C840-0604E3C7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Produção estatística (11-15/15)</a:t>
            </a:r>
          </a:p>
        </p:txBody>
      </p:sp>
    </p:spTree>
    <p:extLst>
      <p:ext uri="{BB962C8B-B14F-4D97-AF65-F5344CB8AC3E}">
        <p14:creationId xmlns:p14="http://schemas.microsoft.com/office/powerpoint/2010/main" val="218905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1. Conceção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OE/Conceção</a:t>
            </a: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2.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2.3.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3.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2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69656</TotalTime>
  <Words>861</Words>
  <Application>Microsoft Office PowerPoint</Application>
  <PresentationFormat>On-screen Show (4:3)</PresentationFormat>
  <Paragraphs>273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2924</cp:revision>
  <dcterms:created xsi:type="dcterms:W3CDTF">2004-01-14T16:14:16Z</dcterms:created>
  <dcterms:modified xsi:type="dcterms:W3CDTF">2025-04-29T10:57:01Z</dcterms:modified>
</cp:coreProperties>
</file>