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4" d="100"/>
          <a:sy n="64" d="100"/>
        </p:scale>
        <p:origin x="60" y="104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1" y="4077072"/>
            <a:ext cx="14958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69726"/>
              </p:ext>
            </p:extLst>
          </p:nvPr>
        </p:nvGraphicFramePr>
        <p:xfrm>
          <a:off x="1655675" y="2435542"/>
          <a:ext cx="5832649" cy="170307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BF694C1A-DFB7-968A-25A7-1607CE760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9F571FB-BB3E-0229-2CDE-92CE11F9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37" y="129073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E95CC88-9567-84A8-1507-A5A79A341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8B847B5-FEF6-04CB-C14D-8D65FA6525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E6B5F6-5420-3F28-ACB9-C5C4DA056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381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28BA05A-42FF-34A6-02C4-FA4E3B368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82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4589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516.06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317.09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668.75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481.27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5.740    129.697   0.044    0.965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1.285      0.216   5.948 3.56e-05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0.71,	Adjusted R-squared:   0.70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9039A78-C1B3-756C-10E1-56195A8E4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-3.6412   191.0809  -0.019 0.985086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1.2915     0.2446   5.281 0.000149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10.4668   151.3515   0.069 0.945918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0.72,	Adjusted R-squared:   0.67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FEC9E06-3899-4335-A56A-9CDD250A7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1.801501   1.176314   1.531    0.126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-0.002966   0.001996  -1.486    0.137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23.23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0.99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C7166DB-B759-B036-39FF-B6FF12D55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3.987041   1.975304   2.018   0.0435 *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-0.004909   0.002516  -1.951   0.0510 .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-2.304604   1.585970  -1.453   0.1462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-2.882514   2.102206  -1.371   0.1703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23.80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1.00  0.99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0.10  0.00   2.23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0.06  0.00   3.45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8995C7D-55AC-B498-B30E-C5BDD7261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hape, circle&#10;&#10;Description automatically generated">
            <a:extLst>
              <a:ext uri="{FF2B5EF4-FFF2-40B4-BE49-F238E27FC236}">
                <a16:creationId xmlns:a16="http://schemas.microsoft.com/office/drawing/2014/main" id="{888E6A95-BC47-6ED4-C659-735BBF5BE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5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E68F8D-9B1A-FE10-F323-B29A2BA49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6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65290</TotalTime>
  <Words>700</Words>
  <Application>Microsoft Office PowerPoint</Application>
  <PresentationFormat>On-screen Show (4:3)</PresentationFormat>
  <Paragraphs>211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2893</cp:revision>
  <dcterms:created xsi:type="dcterms:W3CDTF">2004-01-14T16:14:16Z</dcterms:created>
  <dcterms:modified xsi:type="dcterms:W3CDTF">2023-03-21T11:28:33Z</dcterms:modified>
</cp:coreProperties>
</file>