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74" d="100"/>
          <a:sy n="74" d="100"/>
        </p:scale>
        <p:origin x="78" y="636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Maio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Maio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ifferent types of smartphones&#10;&#10;Description automatically generated">
            <a:extLst>
              <a:ext uri="{FF2B5EF4-FFF2-40B4-BE49-F238E27FC236}">
                <a16:creationId xmlns:a16="http://schemas.microsoft.com/office/drawing/2014/main" id="{C30A4118-0E36-0A04-D2FA-1393BF4E38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1219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373372"/>
              </p:ext>
            </p:extLst>
          </p:nvPr>
        </p:nvGraphicFramePr>
        <p:xfrm>
          <a:off x="1655675" y="1867852"/>
          <a:ext cx="5832649" cy="170307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862BD07F-8937-4B4E-DD22-98E1D56034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63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in the middle&#10;&#10;Description automatically generated">
            <a:extLst>
              <a:ext uri="{FF2B5EF4-FFF2-40B4-BE49-F238E27FC236}">
                <a16:creationId xmlns:a16="http://schemas.microsoft.com/office/drawing/2014/main" id="{9CB2C784-59D0-4DCD-7A66-4FC7F33D26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062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with numbers&#10;&#10;Description automatically generated">
            <a:extLst>
              <a:ext uri="{FF2B5EF4-FFF2-40B4-BE49-F238E27FC236}">
                <a16:creationId xmlns:a16="http://schemas.microsoft.com/office/drawing/2014/main" id="{F1651C15-04E3-D9AA-67E4-A837294ECC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24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8D7DAE1-A6C4-0AAF-A3B7-0C1804BF89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75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grid with black dots&#10;&#10;Description automatically generated">
            <a:extLst>
              <a:ext uri="{FF2B5EF4-FFF2-40B4-BE49-F238E27FC236}">
                <a16:creationId xmlns:a16="http://schemas.microsoft.com/office/drawing/2014/main" id="{2450E8DB-F049-B989-8E0F-1FEF8EB63A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74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71AAB7F-B64A-BA90-0872-050CD08EA2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14994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615.45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407.83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750.00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468.51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76.3672    84.6540   0.902    0.391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1.0945     0.1163   9.413 5.91e-06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0.91,	Adjusted R-squared:   0.90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and dots&#10;&#10;Description automatically generated">
            <a:extLst>
              <a:ext uri="{FF2B5EF4-FFF2-40B4-BE49-F238E27FC236}">
                <a16:creationId xmlns:a16="http://schemas.microsoft.com/office/drawing/2014/main" id="{F450C998-71C1-FC99-5F8C-DDB90036FA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408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93.996     91.533   1.027    0.335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1.104      0.121   9.123 1.68e-05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-63.988     97.790  -0.654    0.531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0.91,	Adjusted R-squared:   0.89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4433D109-AB96-73DA-4CF0-D0ACD6A55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49" y="127547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-0.9389877  1.1905566  -0.789    0.430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0.0006058  0.0015894   0.381    0.703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36.97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9BD0BED3-2ACD-FD42-18D0-3327F81579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Estimate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Std. </a:t>
            </a: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z value Pr(&gt;|z|)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-0.9389877  1.1905566  -0.789    0.430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0.0006058  0.0015894   0.381    0.703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18.28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29888C9E-2FFC-F906-0837-7A38DECE5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with white text&#10;&#10;Description automatically generated">
            <a:extLst>
              <a:ext uri="{FF2B5EF4-FFF2-40B4-BE49-F238E27FC236}">
                <a16:creationId xmlns:a16="http://schemas.microsoft.com/office/drawing/2014/main" id="{BD633E18-93C5-E4D4-3A36-430BF81A7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163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67805</TotalTime>
  <Words>771</Words>
  <Application>Microsoft Office PowerPoint</Application>
  <PresentationFormat>On-screen Show (4:3)</PresentationFormat>
  <Paragraphs>218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2913</cp:revision>
  <dcterms:created xsi:type="dcterms:W3CDTF">2004-01-14T16:14:16Z</dcterms:created>
  <dcterms:modified xsi:type="dcterms:W3CDTF">2024-05-07T22:31:52Z</dcterms:modified>
</cp:coreProperties>
</file>