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0" y="678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Fevereiro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Fevereiro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55158"/>
              </p:ext>
            </p:extLst>
          </p:nvPr>
        </p:nvGraphicFramePr>
        <p:xfrm>
          <a:off x="1655675" y="186785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6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17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CF6D141-BDC8-337F-5C8C-FA1E11DA9E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square&#10;&#10;Description automatically generated">
            <a:extLst>
              <a:ext uri="{FF2B5EF4-FFF2-40B4-BE49-F238E27FC236}">
                <a16:creationId xmlns:a16="http://schemas.microsoft.com/office/drawing/2014/main" id="{88BF94A7-E17D-183B-27EE-0B689CC5B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5" y="127863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233777C7-5B9E-B53F-6F2F-F413AF422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99" y="118512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B8DBDD4-A4C4-17E5-BD95-DA4889217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3C74F69C-AB7E-E0CA-2E82-A701A1F76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16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3A3FCBB-ACFE-EEB9-9CCE-8EF3B6E7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45452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505.58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339.56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916.67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833.5173   240.3231   3.468  0.00604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0.1645     0.3998   0.411  0.68950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0.02,	Adjusted R-squared:   -0.08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A0776636-DF28-F35B-1F73-1C2B06AA1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9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1354.1715   324.7350   4.170  0.00241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-0.0319     0.3585  -0.089  0.93106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-561.8389   269.1574  -2.087  0.06646 .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0.34,	Adjusted R-squared:   0.19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F88DAADD-B160-AAC7-57C1-9091E83AF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02" y="12938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2.143060   1.457964   1.470    0.142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-0.001884   0.002132  -0.884    0.377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16.67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0.99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F781A481-80FE-B6FF-AA45-2CDF0A7AA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0" y="11958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NA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NA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    NA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6F9079EC-D4E0-1173-8192-C228DB6CB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lines&#10;&#10;Description automatically generated">
            <a:extLst>
              <a:ext uri="{FF2B5EF4-FFF2-40B4-BE49-F238E27FC236}">
                <a16:creationId xmlns:a16="http://schemas.microsoft.com/office/drawing/2014/main" id="{F925E0F3-252C-031B-8DF4-3506B215A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FE97FF1-7036-88E3-5F7E-F5F8A6197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70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66388</TotalTime>
  <Words>701</Words>
  <Application>Microsoft Office PowerPoint</Application>
  <PresentationFormat>On-screen Show (4:3)</PresentationFormat>
  <Paragraphs>219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2904</cp:revision>
  <dcterms:created xsi:type="dcterms:W3CDTF">2004-01-14T16:14:16Z</dcterms:created>
  <dcterms:modified xsi:type="dcterms:W3CDTF">2024-01-31T18:40:44Z</dcterms:modified>
</cp:coreProperties>
</file>