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91" d="100"/>
          <a:sy n="91" d="100"/>
        </p:scale>
        <p:origin x="522" y="90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Fevereiro 2025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...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Fevereiro de 2025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cell phones&#10;&#10;AI-generated content may be incorrect.">
            <a:extLst>
              <a:ext uri="{FF2B5EF4-FFF2-40B4-BE49-F238E27FC236}">
                <a16:creationId xmlns:a16="http://schemas.microsoft.com/office/drawing/2014/main" id="{1D02A062-7081-0EC8-77EF-41D6852A6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1514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8827"/>
              </p:ext>
            </p:extLst>
          </p:nvPr>
        </p:nvGraphicFramePr>
        <p:xfrm>
          <a:off x="1655675" y="1867852"/>
          <a:ext cx="5832649" cy="170307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2205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47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830F817C-7E70-3461-FE4F-475AC257E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ctangular shape&#10;&#10;AI-generated content may be incorrect.">
            <a:extLst>
              <a:ext uri="{FF2B5EF4-FFF2-40B4-BE49-F238E27FC236}">
                <a16:creationId xmlns:a16="http://schemas.microsoft.com/office/drawing/2014/main" id="{B55F6ED0-95D5-2DCB-0885-AFD58B874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34" y="125476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F9C34A23-6AE1-33D5-674B-642C50E2B7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C7C0B2B8-5415-C613-9DCA-920A7FEAD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876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AI-generated content may be incorrect.">
            <a:extLst>
              <a:ext uri="{FF2B5EF4-FFF2-40B4-BE49-F238E27FC236}">
                <a16:creationId xmlns:a16="http://schemas.microsoft.com/office/drawing/2014/main" id="{108DE412-89EC-2F67-12C3-CB62A17D8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6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9DFFA773-DE2E-C423-8CFF-08581DF000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3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94412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396.33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353.03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659.01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620.00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416.17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309.0992  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0.3636  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1.00,	Adjusted R-squared: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A6E0EE10-3E0C-A2C3-53A0-EBF46C243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309.0992  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0.3636  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      NA   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1.00,	Adjusted R-squared: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NaN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88B351D-9536-457C-CF8F-0746E93DB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07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-8.385e+01  2.181e+05       0        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4.297e-01  1.058e+03       0        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4.00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1.54  0.00   Inf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316864ED-E3C4-EC48-A1E5-904351B4A5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NA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OR 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NA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     NA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3C35C27D-DBA3-B56A-3E63-9A8F2CD2F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26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https://r4.ine.pt/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E1AED6DA-EF2A-1216-6C11-9F345F74D0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69511</TotalTime>
  <Words>776</Words>
  <Application>Microsoft Office PowerPoint</Application>
  <PresentationFormat>On-screen Show (4:3)</PresentationFormat>
  <Paragraphs>220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2921</cp:revision>
  <dcterms:created xsi:type="dcterms:W3CDTF">2004-01-14T16:14:16Z</dcterms:created>
  <dcterms:modified xsi:type="dcterms:W3CDTF">2025-02-17T17:05:48Z</dcterms:modified>
</cp:coreProperties>
</file>