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1197" r:id="rId3"/>
    <p:sldId id="1243" r:id="rId4"/>
    <p:sldId id="1215" r:id="rId5"/>
    <p:sldId id="1216" r:id="rId6"/>
    <p:sldId id="1218" r:id="rId7"/>
    <p:sldId id="1217" r:id="rId8"/>
    <p:sldId id="1225" r:id="rId9"/>
    <p:sldId id="1226" r:id="rId10"/>
    <p:sldId id="1227" r:id="rId11"/>
    <p:sldId id="1219" r:id="rId12"/>
    <p:sldId id="1228" r:id="rId13"/>
    <p:sldId id="1229" r:id="rId14"/>
    <p:sldId id="1230" r:id="rId15"/>
    <p:sldId id="1231" r:id="rId16"/>
    <p:sldId id="1232" r:id="rId17"/>
    <p:sldId id="1233" r:id="rId18"/>
    <p:sldId id="1234" r:id="rId19"/>
    <p:sldId id="1235" r:id="rId20"/>
    <p:sldId id="1236" r:id="rId21"/>
    <p:sldId id="1237" r:id="rId22"/>
    <p:sldId id="1240" r:id="rId23"/>
    <p:sldId id="1239" r:id="rId24"/>
    <p:sldId id="1238" r:id="rId25"/>
    <p:sldId id="1241" r:id="rId26"/>
    <p:sldId id="1242" r:id="rId27"/>
    <p:sldId id="1067" r:id="rId28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75" d="100"/>
          <a:sy n="75" d="100"/>
        </p:scale>
        <p:origin x="72" y="540"/>
      </p:cViewPr>
      <p:guideLst>
        <p:guide orient="horz" pos="210"/>
        <p:guide pos="385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1524" y="102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5433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7493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23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30653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/26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2024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2024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bar graph&#10;&#10;Description automatically generated">
            <a:extLst>
              <a:ext uri="{FF2B5EF4-FFF2-40B4-BE49-F238E27FC236}">
                <a16:creationId xmlns:a16="http://schemas.microsoft.com/office/drawing/2014/main" id="{F2DF21EB-DC2A-4395-AD01-C8DDBEA41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926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267945"/>
              </p:ext>
            </p:extLst>
          </p:nvPr>
        </p:nvGraphicFramePr>
        <p:xfrm>
          <a:off x="1655675" y="1867852"/>
          <a:ext cx="5832649" cy="255460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75846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9286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522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7523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1246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69025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9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77593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95B4CFE3-511D-5F8E-FB8D-806ABBA84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a bar&#10;&#10;Description automatically generated with medium confidence">
            <a:extLst>
              <a:ext uri="{FF2B5EF4-FFF2-40B4-BE49-F238E27FC236}">
                <a16:creationId xmlns:a16="http://schemas.microsoft.com/office/drawing/2014/main" id="{6AE05A46-AA42-3F52-AD02-6EB9653453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062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bar graph&#10;&#10;Description automatically generated">
            <a:extLst>
              <a:ext uri="{FF2B5EF4-FFF2-40B4-BE49-F238E27FC236}">
                <a16:creationId xmlns:a16="http://schemas.microsoft.com/office/drawing/2014/main" id="{C8E2A35B-CE0B-8901-66BF-43A4F2FC8B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440" y="125013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EDBFF411-A0DB-A938-F931-F62F7E7F6F5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752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grid with black dots&#10;&#10;Description automatically generated">
            <a:extLst>
              <a:ext uri="{FF2B5EF4-FFF2-40B4-BE49-F238E27FC236}">
                <a16:creationId xmlns:a16="http://schemas.microsoft.com/office/drawing/2014/main" id="{563F7DF9-221E-FE56-1C7B-BA90D799D1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7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9CBA5AF-8214-15C6-101C-D60DB7ADB2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99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140711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  <a:endParaRPr lang="pt-PT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365.52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361.29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1490.00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618.75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811.98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67.3220   176.7395   0.381 0.706923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1.7194     0.3929   4.376 0.000241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0.47,	Adjusted R-squared:   0.44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INE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612775" y="1449387"/>
            <a:ext cx="8136136" cy="4483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informação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é uma necessidade básica dos cidadãos, das instituições públicas e das empresas”;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“Atividade produtiva, relações com o exterior, património cultural, ambiente, demografia, conhecimento têm dinâmicas que se tornam mais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visíveis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compreensíveis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através das estatísticas oficiais”;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“Produzir e divulgar de forma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rigorosa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isenta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 com normas claras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confidencialidade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estatísticas oficiais para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todos”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“Contribuímos para que os cidadãos compreendam e adquiram o hábito de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utilizar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a estatística”;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“Apoiamos a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investigação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and dots&#10;&#10;Description automatically generated">
            <a:extLst>
              <a:ext uri="{FF2B5EF4-FFF2-40B4-BE49-F238E27FC236}">
                <a16:creationId xmlns:a16="http://schemas.microsoft.com/office/drawing/2014/main" id="{401A4675-7658-4410-78A2-7A3A32C3FF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992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361.0971   276.5637   1.306 0.205793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1.6992     0.3858   4.405 0.000247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-383.0697   280.9547  -1.363 0.187178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0.51,	Adjusted R-squared:   0.46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d line and blue line&#10;&#10;Description automatically generated">
            <a:extLst>
              <a:ext uri="{FF2B5EF4-FFF2-40B4-BE49-F238E27FC236}">
                <a16:creationId xmlns:a16="http://schemas.microsoft.com/office/drawing/2014/main" id="{20E1F5AC-E4AC-F9CF-C385-2EB589E7A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49" y="1293881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1.0574128  0.6219957    1.70   0.0891 .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0.0005018  0.0013556    0.37   0.7112 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36.97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1.00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7CF9176-DD74-2DD9-CFF3-C6FBB1195B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29293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0.037916   1.039773   0.036    0.971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0.002562   0.002936   0.873    0.383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0.717787   1.103038   0.651    0.515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32.74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1.00  1.00   1.01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2.05  0.24  17.81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red line&#10;&#10;Description automatically generated">
            <a:extLst>
              <a:ext uri="{FF2B5EF4-FFF2-40B4-BE49-F238E27FC236}">
                <a16:creationId xmlns:a16="http://schemas.microsoft.com/office/drawing/2014/main" id="{BF48C6B4-79A8-53F8-2794-53165B7F73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D942F-75D4-C7E8-0A05-6F2F316A2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>
            <a:extLst>
              <a:ext uri="{FF2B5EF4-FFF2-40B4-BE49-F238E27FC236}">
                <a16:creationId xmlns:a16="http://schemas.microsoft.com/office/drawing/2014/main" id="{BBC4CFFE-B267-3EEE-DA7B-6067FC86030C}"/>
              </a:ext>
            </a:extLst>
          </p:cNvPr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>
            <a:extLst>
              <a:ext uri="{FF2B5EF4-FFF2-40B4-BE49-F238E27FC236}">
                <a16:creationId xmlns:a16="http://schemas.microsoft.com/office/drawing/2014/main" id="{2F42C9FB-0485-996B-D570-99C899E0C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>
            <a:extLst>
              <a:ext uri="{FF2B5EF4-FFF2-40B4-BE49-F238E27FC236}">
                <a16:creationId xmlns:a16="http://schemas.microsoft.com/office/drawing/2014/main" id="{1310924B-A3FD-B23E-8778-F0D4720F9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08EAA2D-194A-EB14-C01C-33DF09442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>
            <a:extLst>
              <a:ext uri="{FF2B5EF4-FFF2-40B4-BE49-F238E27FC236}">
                <a16:creationId xmlns:a16="http://schemas.microsoft.com/office/drawing/2014/main" id="{B84C8DBF-503D-4436-EE9F-13C6D750C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0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red pie chart&#10;&#10;Description automatically generated">
            <a:extLst>
              <a:ext uri="{FF2B5EF4-FFF2-40B4-BE49-F238E27FC236}">
                <a16:creationId xmlns:a16="http://schemas.microsoft.com/office/drawing/2014/main" id="{7BFD8F2A-7D7C-5847-7C5C-912E810056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37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66974</TotalTime>
  <Words>787</Words>
  <Application>Microsoft Office PowerPoint</Application>
  <PresentationFormat>On-screen Show (4:3)</PresentationFormat>
  <Paragraphs>234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2912</cp:revision>
  <dcterms:created xsi:type="dcterms:W3CDTF">2004-01-14T16:14:16Z</dcterms:created>
  <dcterms:modified xsi:type="dcterms:W3CDTF">2024-03-27T14:34:04Z</dcterms:modified>
</cp:coreProperties>
</file>