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88" d="100"/>
          <a:sy n="88" d="100"/>
        </p:scale>
        <p:origin x="84" y="348"/>
      </p:cViewPr>
      <p:guideLst>
        <p:guide orient="horz" pos="346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Fevereiro 2025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...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Abril de 2025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01EA5350-F217-A46F-E438-14A7362ED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1514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70939"/>
              </p:ext>
            </p:extLst>
          </p:nvPr>
        </p:nvGraphicFramePr>
        <p:xfrm>
          <a:off x="1655675" y="186785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2205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92.30%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2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8515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47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805A469-D99B-6F51-10FE-B8F6DB84FE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ctangular line&#10;&#10;AI-generated content may be incorrect.">
            <a:extLst>
              <a:ext uri="{FF2B5EF4-FFF2-40B4-BE49-F238E27FC236}">
                <a16:creationId xmlns:a16="http://schemas.microsoft.com/office/drawing/2014/main" id="{6D8B705B-642C-AE6C-747D-862D1348F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52ABF5FE-AFFA-3077-EE47-E3BEE05BA7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93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4446CA25-733C-6EE5-5A76-259792550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876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AI-generated content may be incorrect.">
            <a:extLst>
              <a:ext uri="{FF2B5EF4-FFF2-40B4-BE49-F238E27FC236}">
                <a16:creationId xmlns:a16="http://schemas.microsoft.com/office/drawing/2014/main" id="{78A3A067-A8B8-A111-5767-3E0C768D4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62" y="126564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2A87697C-86ED-5845-C941-5637A9967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3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5424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428.04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768.75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337.08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473.9356   134.6164   3.521  0.00339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0.4397     0.1699   2.588  0.02147 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0.32,	Adjusted R-squared:   0.28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857D6DDD-A1F4-D24D-9470-1225AE0AD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475.3231   179.9432   2.642   0.0203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0.4400     0.1781   2.471   0.0281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 -2.1244   173.6583  -0.012   0.9904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0.32,	Adjusted R-squared:   0.22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E5B056CA-57D2-9CF9-176F-DCEC58DB7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14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0.6097707  0.8818790   0.691    0.489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0.0005774  0.0011934   0.484    0.628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29.54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pointing to a smartphone&#10;&#10;AI-generated content may be incorrect.">
            <a:extLst>
              <a:ext uri="{FF2B5EF4-FFF2-40B4-BE49-F238E27FC236}">
                <a16:creationId xmlns:a16="http://schemas.microsoft.com/office/drawing/2014/main" id="{F1F5D1E5-718E-F098-93ED-5FDEBC9B3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0785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0.528616   1.090827   0.485    0.628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0.001015   0.001384   0.733    0.464</a:t>
            </a:r>
          </a:p>
          <a:p>
            <a:pPr algn="just">
              <a:spcBef>
                <a:spcPts val="0"/>
              </a:spcBef>
            </a:pPr>
            <a:r>
              <a:rPr lang="da-DK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 -0.988727   1.183992  -0.835    0.404</a:t>
            </a:r>
          </a:p>
          <a:p>
            <a:pPr algn="just">
              <a:spcBef>
                <a:spcPts val="0"/>
              </a:spcBef>
            </a:pPr>
            <a:r>
              <a:rPr lang="da-DK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SOCIALNETOutra  -0.807180   1.640278  -0.492    0.623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30.98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OR 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0.37  0.04   3.79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SOCIALNETOutra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0.45  0.02  11.11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a line&#10;&#10;AI-generated content may be incorrect.">
            <a:extLst>
              <a:ext uri="{FF2B5EF4-FFF2-40B4-BE49-F238E27FC236}">
                <a16:creationId xmlns:a16="http://schemas.microsoft.com/office/drawing/2014/main" id="{C11495E0-24E4-54C6-06AE-35290B7DE6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https://r4.ine.pt/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6CDE02E0-5859-00E8-8054-4C097228D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69548</TotalTime>
  <Words>802</Words>
  <Application>Microsoft Office PowerPoint</Application>
  <PresentationFormat>On-screen Show (4:3)</PresentationFormat>
  <Paragraphs>232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2922</cp:revision>
  <dcterms:created xsi:type="dcterms:W3CDTF">2004-01-14T16:14:16Z</dcterms:created>
  <dcterms:modified xsi:type="dcterms:W3CDTF">2025-03-28T15:32:02Z</dcterms:modified>
</cp:coreProperties>
</file>