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067" r:id="rId21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39" d="100"/>
          <a:sy n="39" d="100"/>
        </p:scale>
        <p:origin x="66" y="1290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Janeiro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Fevereiro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0612" y="4077072"/>
            <a:ext cx="16886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Pedro Campos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90041"/>
              </p:ext>
            </p:extLst>
          </p:nvPr>
        </p:nvGraphicFramePr>
        <p:xfrm>
          <a:off x="1655675" y="2435542"/>
          <a:ext cx="5832649" cy="227076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7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54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458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061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B31EC11-4F84-BA0B-63A8-7A1763531A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79" y="127774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9FC0D83-F168-EA22-1857-E1BFB4F78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33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CB550EB-60F6-26C9-A44A-E23BFDA667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8619006-C74D-8768-98BC-2485EA3B3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36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5C1ADFC-2B3D-8D1E-B811-48B818DC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1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4DF1DC4-8E2C-049B-C255-50290F0F83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7277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95499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378.80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479.50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437.1259   106.5288   4.103   0.0262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0.5595     0.1864   3.001   0.0576 .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0.75,	Adjusted R-squared:   0.67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D9ED9ED-24E8-3807-7B81-45F31F0BA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hape, circle&#10;&#10;Description automatically generated">
            <a:extLst>
              <a:ext uri="{FF2B5EF4-FFF2-40B4-BE49-F238E27FC236}">
                <a16:creationId xmlns:a16="http://schemas.microsoft.com/office/drawing/2014/main" id="{3FA48605-7F5F-6C40-350D-1592ECDE95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12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3E46632-EC05-CC4D-6B62-3AF4EBAB9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88" y="12625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65211</TotalTime>
  <Words>474</Words>
  <Application>Microsoft Office PowerPoint</Application>
  <PresentationFormat>On-screen Show (4:3)</PresentationFormat>
  <Paragraphs>172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2890</cp:revision>
  <dcterms:created xsi:type="dcterms:W3CDTF">2004-01-14T16:14:16Z</dcterms:created>
  <dcterms:modified xsi:type="dcterms:W3CDTF">2023-02-23T11:40:41Z</dcterms:modified>
</cp:coreProperties>
</file>