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067" r:id="rId25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53" d="100"/>
          <a:sy n="53" d="100"/>
        </p:scale>
        <p:origin x="90" y="1290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9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Março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Março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1" y="4077072"/>
            <a:ext cx="149585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70494"/>
              </p:ext>
            </p:extLst>
          </p:nvPr>
        </p:nvGraphicFramePr>
        <p:xfrm>
          <a:off x="1655675" y="2435542"/>
          <a:ext cx="5832649" cy="227076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7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54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20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36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4580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BAC594A9-13CF-8499-0058-85F85BA0FE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79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D460DA5-5F56-C950-3BD7-51DEA4F55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248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AE40278C-B9EE-8DF7-C813-1D385C6DD4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124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9906CB6-D9AF-39B2-1F71-7803189B0A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13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F1917A5-3125-1012-474D-158DFB62DB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547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3ED40E56-F8F3-AB3E-763C-59CD16B93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428" y="125582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836577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1.96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458.89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307.14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828.57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465.35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620.4820   316.6325   1.960    0.107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0.4441     0.5539   0.802    0.459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0.11,	Adjusted R-squared:   -0.06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276F9E1-3B06-66AD-20B4-C91DF9C88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3261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657.2698   359.0529   1.831    0.141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0.5977     0.7182   0.832    0.452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-190.3675   475.1995  -0.401    0.709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0.15,	Adjusted R-squared:   -0.28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E56BE44A-C323-BDB2-1946-EF73992639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84" y="129089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-2.803393   2.443961  -1.147    0.251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0.009544   0.006884   1.386    0.166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11.98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1.01  1.00   1.02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, line chart&#10;&#10;Description automatically generated">
            <a:extLst>
              <a:ext uri="{FF2B5EF4-FFF2-40B4-BE49-F238E27FC236}">
                <a16:creationId xmlns:a16="http://schemas.microsoft.com/office/drawing/2014/main" id="{8590F5BC-8D9F-528F-F7C1-8BDE0CCBA1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08423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hape, circle&#10;&#10;Description automatically generated">
            <a:extLst>
              <a:ext uri="{FF2B5EF4-FFF2-40B4-BE49-F238E27FC236}">
                <a16:creationId xmlns:a16="http://schemas.microsoft.com/office/drawing/2014/main" id="{207F3A55-B0B2-1045-FCE2-EA9D398BC3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648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B3E107CE-9689-E04A-48FE-85E349365A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32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65287</TotalTime>
  <Words>617</Words>
  <Application>Microsoft Office PowerPoint</Application>
  <PresentationFormat>On-screen Show (4:3)</PresentationFormat>
  <Paragraphs>201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2893</cp:revision>
  <dcterms:created xsi:type="dcterms:W3CDTF">2004-01-14T16:14:16Z</dcterms:created>
  <dcterms:modified xsi:type="dcterms:W3CDTF">2023-03-20T11:51:19Z</dcterms:modified>
</cp:coreProperties>
</file>