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2" d="100"/>
          <a:sy n="62" d="100"/>
        </p:scale>
        <p:origin x="90" y="98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Abril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1" y="4077072"/>
            <a:ext cx="14958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87103"/>
              </p:ext>
            </p:extLst>
          </p:nvPr>
        </p:nvGraphicFramePr>
        <p:xfrm>
          <a:off x="1655675" y="1867852"/>
          <a:ext cx="5832649" cy="255460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26460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99356"/>
                  </a:ext>
                </a:extLst>
              </a:tr>
              <a:tr h="26460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1842"/>
                  </a:ext>
                </a:extLst>
              </a:tr>
              <a:tr h="264602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69FA6F6-32D3-3DE5-3A4D-4294F73C34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9" y="124654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DF06331-53E6-A93C-6B63-ECADD0A28B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24F61F1B-96CA-A9E8-9968-28D87C8A9D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121" y="11946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05BB30-5C07-789F-B4FF-04649FD86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3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95440CA-CBA6-8DB6-FB7D-923A40F1E7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4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6B903E8-1E6A-35DF-ACC9-886D9CC290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96" y="12397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51935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585.62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426.71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1370.00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734.38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472.13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477.5227   194.5712   2.454   0.0278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0.4386     0.2715   1.616   0.1285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0.16,	Adjusted R-squared:   0.10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8327727-2B0E-891C-14DA-B7C1DB565A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596.025    253.885   2.348   0.0354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0.403      0.280   1.439   0.1738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-173.577    233.230  -0.744   0.4700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0.19,	Adjusted R-squared:   0. 07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74D4A6C6-E789-64F7-2BDB-4842EA2F9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0.7485923  0.8992013   0.833    0.405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-0.0008404  0.0012428  -0.676    0.499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25.46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8FFA2FA2-2166-6F79-5C8B-15F9CC5CD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-0.7970825  1.4902144  -0.535    0.593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-0.0004941  0.0016290  -0.303    0.762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2.2177608  1.4294739   1.551    0.121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19.40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 1.0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9.19  0.56 151.33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D14B2B-8EAC-7E58-99E7-42124B8724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3007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DE435669-F95E-A73D-D3BD-922A735D2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20" y="112474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29B6E50-F1EE-0F00-7394-58350C437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226" y="1254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65406</TotalTime>
  <Words>710</Words>
  <Application>Microsoft Office PowerPoint</Application>
  <PresentationFormat>On-screen Show (4:3)</PresentationFormat>
  <Paragraphs>224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2896</cp:revision>
  <dcterms:created xsi:type="dcterms:W3CDTF">2004-01-14T16:14:16Z</dcterms:created>
  <dcterms:modified xsi:type="dcterms:W3CDTF">2023-05-03T09:41:33Z</dcterms:modified>
</cp:coreProperties>
</file>