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2" d="100"/>
          <a:sy n="62" d="100"/>
        </p:scale>
        <p:origin x="90" y="83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357" y="4077072"/>
            <a:ext cx="149592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Alberto Pina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00469"/>
              </p:ext>
            </p:extLst>
          </p:nvPr>
        </p:nvGraphicFramePr>
        <p:xfrm>
          <a:off x="1655675" y="1867852"/>
          <a:ext cx="5832649" cy="255460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9356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1842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diagram, rectangle&#10;&#10;Description automatically generated">
            <a:extLst>
              <a:ext uri="{FF2B5EF4-FFF2-40B4-BE49-F238E27FC236}">
                <a16:creationId xmlns:a16="http://schemas.microsoft.com/office/drawing/2014/main" id="{3AE8425C-688C-BDEC-9A71-3AC3C6C87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49" y="124654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text, rectangle, diagram&#10;&#10;Description automatically generated">
            <a:extLst>
              <a:ext uri="{FF2B5EF4-FFF2-40B4-BE49-F238E27FC236}">
                <a16:creationId xmlns:a16="http://schemas.microsoft.com/office/drawing/2014/main" id="{251163A0-8637-BC66-BA42-9C5C09E10B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86" y="126561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06B4912E-B734-E646-2AE7-50D036B70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63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2C13D04A-EED5-A8B5-52CE-EE1FF5D94C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75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 with low confidence">
            <a:extLst>
              <a:ext uri="{FF2B5EF4-FFF2-40B4-BE49-F238E27FC236}">
                <a16:creationId xmlns:a16="http://schemas.microsoft.com/office/drawing/2014/main" id="{447DA1DA-6E8C-84A9-5A06-8E66345CF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colorfulness&#10;&#10;Description automatically generated">
            <a:extLst>
              <a:ext uri="{FF2B5EF4-FFF2-40B4-BE49-F238E27FC236}">
                <a16:creationId xmlns:a16="http://schemas.microsoft.com/office/drawing/2014/main" id="{55C8ED48-68B9-D636-C769-8BC32C441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9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79246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577.45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382.70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629.95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353.66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352.187    127.856   2.755   0.0130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0.481      0.186   2.586   0.0186 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0.27,	Adjusted R-squared:   0.23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screenshot, diagram&#10;&#10;Description automatically generated">
            <a:extLst>
              <a:ext uri="{FF2B5EF4-FFF2-40B4-BE49-F238E27FC236}">
                <a16:creationId xmlns:a16="http://schemas.microsoft.com/office/drawing/2014/main" id="{EC07B28C-7824-780F-77B4-B44DE8FEE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Intercept)     321.7900   143.9614   2.235   0.0391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0.4556     0.1966   2.317   0.0332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75.1277   149.7018   0.502   0.6222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0.28,	Adjusted R-squared:   0. 20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BB72B09B-FF76-9A7A-B938-C648765A1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-0.444310   0.862271  -0.515    0.606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0.001537   0.001370   1.122    0.262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29.53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02B1BE9E-4D7E-0904-D766-999C9E935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8725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-0.444310   0.862271  -0.515    0.606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0.001537   0.001370   1.122    0.262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SOCIALNETNULL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19.40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SOCIALNETNULL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2FBA32E6-026D-02A1-FBA8-E5598E05D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circle, diagram, graphics&#10;&#10;Description automatically generated">
            <a:extLst>
              <a:ext uri="{FF2B5EF4-FFF2-40B4-BE49-F238E27FC236}">
                <a16:creationId xmlns:a16="http://schemas.microsoft.com/office/drawing/2014/main" id="{A9BF87E4-5B2F-D3BF-4D53-F1476BA47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13369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4652390D-CC83-9E59-8FC3-6DEC29A7BF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6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65418</TotalTime>
  <Words>709</Words>
  <Application>Microsoft Office PowerPoint</Application>
  <PresentationFormat>On-screen Show (4:3)</PresentationFormat>
  <Paragraphs>225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2897</cp:revision>
  <dcterms:created xsi:type="dcterms:W3CDTF">2004-01-14T16:14:16Z</dcterms:created>
  <dcterms:modified xsi:type="dcterms:W3CDTF">2023-05-12T17:47:28Z</dcterms:modified>
</cp:coreProperties>
</file>