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1197" r:id="rId3"/>
    <p:sldId id="1215" r:id="rId4"/>
    <p:sldId id="1216" r:id="rId5"/>
    <p:sldId id="1218" r:id="rId6"/>
    <p:sldId id="1217" r:id="rId7"/>
    <p:sldId id="1225" r:id="rId8"/>
    <p:sldId id="1226" r:id="rId9"/>
    <p:sldId id="1227" r:id="rId10"/>
    <p:sldId id="1219" r:id="rId11"/>
    <p:sldId id="1228" r:id="rId12"/>
    <p:sldId id="1229" r:id="rId13"/>
    <p:sldId id="1230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40" r:id="rId22"/>
    <p:sldId id="1239" r:id="rId23"/>
    <p:sldId id="1238" r:id="rId24"/>
    <p:sldId id="1241" r:id="rId25"/>
    <p:sldId id="1242" r:id="rId26"/>
    <p:sldId id="1067" r:id="rId27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92" d="100"/>
          <a:sy n="92" d="100"/>
        </p:scale>
        <p:origin x="108" y="180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/25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Outubro 2023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Outubro de 2023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75207"/>
              </p:ext>
            </p:extLst>
          </p:nvPr>
        </p:nvGraphicFramePr>
        <p:xfrm>
          <a:off x="1655675" y="1867852"/>
          <a:ext cx="5832649" cy="283845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752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24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305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359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07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420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325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7F8F67AF-1441-A889-9C4D-BF57E6F02E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49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rectangle and a line&#10;&#10;Description automatically generated">
            <a:extLst>
              <a:ext uri="{FF2B5EF4-FFF2-40B4-BE49-F238E27FC236}">
                <a16:creationId xmlns:a16="http://schemas.microsoft.com/office/drawing/2014/main" id="{4D2EEC39-76D3-9DCE-C4AE-59BEE8EB15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82369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135D8628-009C-50DE-E437-1790C0F31E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460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FC154F7-F579-1170-988C-F9AE8F3257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575" y="1187081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grid with black dots&#10;&#10;Description automatically generated">
            <a:extLst>
              <a:ext uri="{FF2B5EF4-FFF2-40B4-BE49-F238E27FC236}">
                <a16:creationId xmlns:a16="http://schemas.microsoft.com/office/drawing/2014/main" id="{349710A9-01F7-2CB0-EA94-5AA7AD0E06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16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928FDDF4-BD27-CAFE-1FA3-45C90A0F78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8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407853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537.49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365.73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661.56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350.33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512.50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1420.00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pt-PT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PT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Intercept</a:t>
            </a:r>
            <a:r>
              <a:rPr lang="pt-PT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362.82379   64.38140   5.636 4.55e-07 ***</a:t>
            </a:r>
          </a:p>
          <a:p>
            <a:pPr algn="just">
              <a:spcBef>
                <a:spcPts val="0"/>
              </a:spcBef>
            </a:pPr>
            <a:r>
              <a:rPr lang="pt-PT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0.54882    0.09808   5.596 5.30e-07 ***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0.34,	Adjusted R-squared:   0.32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42831648-6102-5DB2-1359-BFD7FBD4F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08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355.3719    80.1788   4.432 3.95e-05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0.5501     0.0992   5.545 6.68e-07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 11.6621    73.6948   0.158    0.875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0.34,	Adjusted R-squared:   0.31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30984D5C-1D53-CCF8-4B80-35D9525FE4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51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0.4997790  0.4374535   1.142    0.253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-0.0004394  0.0006702  -0.656    0.512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98.04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C42E130D-B62E-C17D-0597-0A4601719F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88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0.5631407  0.5069697   1.111    0.267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-0.0006875  0.0007154  -0.961    0.337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0.6602761  0.6652642   0.993    0.321</a:t>
            </a:r>
            <a:endParaRPr lang="fr-FR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90.80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1.00  1.00   1.00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SOCIALNETNULL 1.94  0.53   7.13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 with a red line&#10;&#10;Description automatically generated">
            <a:extLst>
              <a:ext uri="{FF2B5EF4-FFF2-40B4-BE49-F238E27FC236}">
                <a16:creationId xmlns:a16="http://schemas.microsoft.com/office/drawing/2014/main" id="{F17850FF-9240-432C-7B14-211917EAE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02" y="125505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red circle with a red triangle&#10;&#10;Description automatically generated">
            <a:extLst>
              <a:ext uri="{FF2B5EF4-FFF2-40B4-BE49-F238E27FC236}">
                <a16:creationId xmlns:a16="http://schemas.microsoft.com/office/drawing/2014/main" id="{EF9D026B-FC1F-EB62-90C9-1DDD808D62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8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bar graph&#10;&#10;Description automatically generated">
            <a:extLst>
              <a:ext uri="{FF2B5EF4-FFF2-40B4-BE49-F238E27FC236}">
                <a16:creationId xmlns:a16="http://schemas.microsoft.com/office/drawing/2014/main" id="{842F9D3F-1AAA-BDAA-3D4E-BC29CA7420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85" y="129269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66323</TotalTime>
  <Words>713</Words>
  <Application>Microsoft Office PowerPoint</Application>
  <PresentationFormat>On-screen Show (4:3)</PresentationFormat>
  <Paragraphs>229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2900</cp:revision>
  <dcterms:created xsi:type="dcterms:W3CDTF">2004-01-14T16:14:16Z</dcterms:created>
  <dcterms:modified xsi:type="dcterms:W3CDTF">2023-10-24T09:14:10Z</dcterms:modified>
</cp:coreProperties>
</file>