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69" d="100"/>
          <a:sy n="69" d="100"/>
        </p:scale>
        <p:origin x="60" y="678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Novembro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Novembro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32151"/>
              </p:ext>
            </p:extLst>
          </p:nvPr>
        </p:nvGraphicFramePr>
        <p:xfrm>
          <a:off x="1655675" y="1867852"/>
          <a:ext cx="5832649" cy="198691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5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EC9D12A6-7000-1337-2D95-BE7564ECB7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49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ctangular object&#10;&#10;Description automatically generated with medium confidence">
            <a:extLst>
              <a:ext uri="{FF2B5EF4-FFF2-40B4-BE49-F238E27FC236}">
                <a16:creationId xmlns:a16="http://schemas.microsoft.com/office/drawing/2014/main" id="{8148981C-48AA-3E48-D99A-E46B537A85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04" y="129690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4A7F834E-B445-E21D-A80F-8D61C3CEF3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46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847F1A5-B12B-1BBC-5B46-F63E2693D9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8708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Description automatically generated">
            <a:extLst>
              <a:ext uri="{FF2B5EF4-FFF2-40B4-BE49-F238E27FC236}">
                <a16:creationId xmlns:a16="http://schemas.microsoft.com/office/drawing/2014/main" id="{17C20CE6-0A17-16D3-C81A-EA023BD81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16" y="126087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CC12AA5A-E8C4-E617-2B21-A242280C8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783987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714.03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423.33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1298.50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782.50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1499.00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237.0913   127.3381   1.862 0.092226 .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0.9078     0.1782   5.094 0.000468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0.72,	Adjusted R-squared:   0.69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dots&#10;&#10;Description automatically generated">
            <a:extLst>
              <a:ext uri="{FF2B5EF4-FFF2-40B4-BE49-F238E27FC236}">
                <a16:creationId xmlns:a16="http://schemas.microsoft.com/office/drawing/2014/main" id="{56D41CEB-02B7-5270-1206-A2B6FED23E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9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254.2365   137.1778   1.853 0.096836 .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0.9295     0.1908   4.872 0.000881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-72.3895   149.7095  -0.484 0.640264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0.73,	Adjusted R-squared:   0.67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1CDB31B-04B7-D2FA-311A-378ADED5F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94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-7.531e-01  1.079e+00  -0.698    0.485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-4.956e-05  1.314e-03  -0.038    0.970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23.87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707E7C4F-DFC8-0F8F-CA60-EEB03E2574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88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-0.8348837  1.3665603  -0.611    0.541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 0.0001833  0.0013571   0.135    0.893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0.0244557  1.1333381   0.022    0.983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25.08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1.02  0.11   9.45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a red line&#10;&#10;Description automatically generated">
            <a:extLst>
              <a:ext uri="{FF2B5EF4-FFF2-40B4-BE49-F238E27FC236}">
                <a16:creationId xmlns:a16="http://schemas.microsoft.com/office/drawing/2014/main" id="{48196E1F-C97A-12E1-E8C0-E71346843A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0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pie chart&#10;&#10;Description automatically generated">
            <a:extLst>
              <a:ext uri="{FF2B5EF4-FFF2-40B4-BE49-F238E27FC236}">
                <a16:creationId xmlns:a16="http://schemas.microsoft.com/office/drawing/2014/main" id="{02E855A9-0AC7-FC90-F04F-BFA42CBE0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8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D0573703-5BA8-D18F-8E11-EE7FB98F7B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85" y="129269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66341</TotalTime>
  <Words>698</Words>
  <Application>Microsoft Office PowerPoint</Application>
  <PresentationFormat>On-screen Show (4:3)</PresentationFormat>
  <Paragraphs>214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2901</cp:revision>
  <dcterms:created xsi:type="dcterms:W3CDTF">2004-01-14T16:14:16Z</dcterms:created>
  <dcterms:modified xsi:type="dcterms:W3CDTF">2023-11-22T10:32:20Z</dcterms:modified>
</cp:coreProperties>
</file>