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69" d="100"/>
          <a:sy n="69" d="100"/>
        </p:scale>
        <p:origin x="66" y="678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Novembro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Novembro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601674"/>
              </p:ext>
            </p:extLst>
          </p:nvPr>
        </p:nvGraphicFramePr>
        <p:xfrm>
          <a:off x="1655675" y="1867852"/>
          <a:ext cx="5832649" cy="283845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5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68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1171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72F52243-C8C6-B68F-62FF-391BC35C72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49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rectangle and a line&#10;&#10;Description automatically generated">
            <a:extLst>
              <a:ext uri="{FF2B5EF4-FFF2-40B4-BE49-F238E27FC236}">
                <a16:creationId xmlns:a16="http://schemas.microsoft.com/office/drawing/2014/main" id="{29C1103F-14A7-6C7E-6DF9-95C89FE8C6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05" y="126876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53F3A09D-E7E6-FBD0-B86A-FAF2A3F561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699" y="11946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B37D961-2D01-A36A-8011-AA0738CDF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of white squares with black dots&#10;&#10;Description automatically generated">
            <a:extLst>
              <a:ext uri="{FF2B5EF4-FFF2-40B4-BE49-F238E27FC236}">
                <a16:creationId xmlns:a16="http://schemas.microsoft.com/office/drawing/2014/main" id="{6BE627CA-E248-8A9A-FFA3-E57C3B8A2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116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C5B3F70-1785-CBA4-6389-7E4C0F69A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49897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608.23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379.85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416.75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1579.00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797.73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373.68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394.5636   115.8153   3.407 0.002797 **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0.6629     0.1625   4.078 0.000586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0.45,	Adjusted R-squared:   0.43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E5655E8F-C6BE-6CD5-368B-48C1DB4227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9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404.1704   134.0391   3.015 0.007116 **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0.6661     0.1680   3.965 0.000829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-19.5924   126.7912  -0.155 0.878825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0.45,	Adjusted R-squared:   0.40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red and blue lines&#10;&#10;Description automatically generated">
            <a:extLst>
              <a:ext uri="{FF2B5EF4-FFF2-40B4-BE49-F238E27FC236}">
                <a16:creationId xmlns:a16="http://schemas.microsoft.com/office/drawing/2014/main" id="{2AD583A9-5422-0B7A-B52D-185F6C2A7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502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-0.0641579  0.8515698  -0.075    0.940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0.0007234  0.0012513   0.578    0.563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33.41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E37243B3-BB56-00AB-E9C2-E07752DF53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288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-0.477224   0.940716  -0.507    0.612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0.001154   0.001378   0.838    0.402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-0.330225   1.505384  -0.219    0.826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32.71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0.72  0.04  13.74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 with a line drawn on it&#10;&#10;Description automatically generated">
            <a:extLst>
              <a:ext uri="{FF2B5EF4-FFF2-40B4-BE49-F238E27FC236}">
                <a16:creationId xmlns:a16="http://schemas.microsoft.com/office/drawing/2014/main" id="{75490742-B190-D75F-1185-6AE2283B89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0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circle with white numbers&#10;&#10;Description automatically generated">
            <a:extLst>
              <a:ext uri="{FF2B5EF4-FFF2-40B4-BE49-F238E27FC236}">
                <a16:creationId xmlns:a16="http://schemas.microsoft.com/office/drawing/2014/main" id="{6AD9CEAB-E190-EDF9-D3FC-12D68DA77F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8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graph&#10;&#10;Description automatically generated">
            <a:extLst>
              <a:ext uri="{FF2B5EF4-FFF2-40B4-BE49-F238E27FC236}">
                <a16:creationId xmlns:a16="http://schemas.microsoft.com/office/drawing/2014/main" id="{EF0596B4-13F1-B99F-CECB-001F84EAD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85" y="129269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66364</TotalTime>
  <Words>717</Words>
  <Application>Microsoft Office PowerPoint</Application>
  <PresentationFormat>On-screen Show (4:3)</PresentationFormat>
  <Paragraphs>229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2902</cp:revision>
  <dcterms:created xsi:type="dcterms:W3CDTF">2004-01-14T16:14:16Z</dcterms:created>
  <dcterms:modified xsi:type="dcterms:W3CDTF">2023-11-29T10:19:28Z</dcterms:modified>
</cp:coreProperties>
</file>