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3691" autoAdjust="0"/>
  </p:normalViewPr>
  <p:slideViewPr>
    <p:cSldViewPr>
      <p:cViewPr varScale="1">
        <p:scale>
          <a:sx n="74" d="100"/>
          <a:sy n="74" d="100"/>
        </p:scale>
        <p:origin x="78" y="636"/>
      </p:cViewPr>
      <p:guideLst>
        <p:guide orient="horz" pos="210"/>
        <p:guide pos="385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Maio 2024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Dezembro de 2024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smartphones&#10;&#10;Description automatically generated">
            <a:extLst>
              <a:ext uri="{FF2B5EF4-FFF2-40B4-BE49-F238E27FC236}">
                <a16:creationId xmlns:a16="http://schemas.microsoft.com/office/drawing/2014/main" id="{0460D48D-FB39-7EC7-8F6B-0888B5B7C3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002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4622"/>
              </p:ext>
            </p:extLst>
          </p:nvPr>
        </p:nvGraphicFramePr>
        <p:xfrm>
          <a:off x="1655675" y="1867852"/>
          <a:ext cx="5832649" cy="113538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67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lue and grey rectangular bar&#10;&#10;Description automatically generated">
            <a:extLst>
              <a:ext uri="{FF2B5EF4-FFF2-40B4-BE49-F238E27FC236}">
                <a16:creationId xmlns:a16="http://schemas.microsoft.com/office/drawing/2014/main" id="{D4FA52E9-CBC6-644D-7F69-28FAA7202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ctangle&#10;&#10;Description automatically generated">
            <a:extLst>
              <a:ext uri="{FF2B5EF4-FFF2-40B4-BE49-F238E27FC236}">
                <a16:creationId xmlns:a16="http://schemas.microsoft.com/office/drawing/2014/main" id="{47392942-DD61-EDA9-10DF-D2C73EEB6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834" y="125476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bar&#10;&#10;Description automatically generated">
            <a:extLst>
              <a:ext uri="{FF2B5EF4-FFF2-40B4-BE49-F238E27FC236}">
                <a16:creationId xmlns:a16="http://schemas.microsoft.com/office/drawing/2014/main" id="{AE1F88B0-0143-BF72-7267-2A14324943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324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76E65A9-650A-AF0A-9D8F-02188C98D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752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grid with black dots&#10;&#10;Description automatically generated">
            <a:extLst>
              <a:ext uri="{FF2B5EF4-FFF2-40B4-BE49-F238E27FC236}">
                <a16:creationId xmlns:a16="http://schemas.microsoft.com/office/drawing/2014/main" id="{B74E6F67-D907-5AF5-637B-2EC40EB3CD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62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D67A40EF-ACEA-A88C-DCDB-A97039C4E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250788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8.12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136.00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25.10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175.00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189.5604   299.1984   0.634    0.591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-0.1099     2.2224  -0.049    0.965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0.00,	Adjusted R-squared:   -0.50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black dots&#10;&#10;Description automatically generated">
            <a:extLst>
              <a:ext uri="{FF2B5EF4-FFF2-40B4-BE49-F238E27FC236}">
                <a16:creationId xmlns:a16="http://schemas.microsoft.com/office/drawing/2014/main" id="{3607EF06-43FD-C63B-E69D-FD3439F9FD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21" y="1259777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-680.0      442.3  -1.538    0.367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 8.0        4.0   2.000    0.295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 -410.0      190.8  -2.149    0.277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0.82,	Adjusted R-squared:   0.47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E3E540B4-B2AD-7BF9-2277-D51A89CB9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07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-209.811 385143.897  -0.001        1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1.556   2823.543   0.001        1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4.00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4.74  0.00   Inf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B478342-2DD2-29F6-D344-8F375FACE8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Std.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value Pr(&gt;|z|)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  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NA0.768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NA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OR 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NA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     NA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3C35C27D-DBA3-B56A-3E63-9A8F2CD2FE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7266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Circular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Barras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Extremos-e-quartis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Histograma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ie chart&#10;&#10;Description automatically generated">
            <a:extLst>
              <a:ext uri="{FF2B5EF4-FFF2-40B4-BE49-F238E27FC236}">
                <a16:creationId xmlns:a16="http://schemas.microsoft.com/office/drawing/2014/main" id="{1D7D6E37-5D66-7935-E63B-DED884BA01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26267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69219</TotalTime>
  <Words>764</Words>
  <Application>Microsoft Office PowerPoint</Application>
  <PresentationFormat>On-screen Show (4:3)</PresentationFormat>
  <Paragraphs>210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2919</cp:revision>
  <dcterms:created xsi:type="dcterms:W3CDTF">2004-01-14T16:14:16Z</dcterms:created>
  <dcterms:modified xsi:type="dcterms:W3CDTF">2025-01-30T19:41:58Z</dcterms:modified>
</cp:coreProperties>
</file>