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74" d="100"/>
          <a:sy n="74" d="100"/>
        </p:scale>
        <p:origin x="78" y="636"/>
      </p:cViewPr>
      <p:guideLst>
        <p:guide orient="horz" pos="210"/>
        <p:guide pos="385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Maio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Maio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graph&#10;&#10;Description automatically generated">
            <a:extLst>
              <a:ext uri="{FF2B5EF4-FFF2-40B4-BE49-F238E27FC236}">
                <a16:creationId xmlns:a16="http://schemas.microsoft.com/office/drawing/2014/main" id="{ACBDA43B-2220-CAB2-083F-CAD171AED1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002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63065"/>
              </p:ext>
            </p:extLst>
          </p:nvPr>
        </p:nvGraphicFramePr>
        <p:xfrm>
          <a:off x="1655675" y="1867852"/>
          <a:ext cx="5832649" cy="227076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3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61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74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77E407B-E8A9-6B18-52C2-0BAC946904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bar and a line&#10;&#10;Description automatically generated">
            <a:extLst>
              <a:ext uri="{FF2B5EF4-FFF2-40B4-BE49-F238E27FC236}">
                <a16:creationId xmlns:a16="http://schemas.microsoft.com/office/drawing/2014/main" id="{EA08DAD9-7662-6703-5B54-73AEFBEBC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C318E8F6-2ADB-FE4E-98C3-5B23492640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324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C55C5837-CF51-9BB2-87B8-C69623845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752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id with black dots&#10;&#10;Description automatically generated">
            <a:extLst>
              <a:ext uri="{FF2B5EF4-FFF2-40B4-BE49-F238E27FC236}">
                <a16:creationId xmlns:a16="http://schemas.microsoft.com/office/drawing/2014/main" id="{ED600F5A-793A-C665-CF59-029AA09C1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74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C5759D5E-FAA3-F465-2E00-C5CF2DD02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891088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576.43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213.42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865.38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378.26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-32.4177   131.1475  -0.247    0.809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1.5945     0.2185   7.296 1.55e-05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0.83,	Adjusted R-squared:   0.81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88B7A8C5-371D-B14E-AFF2-F791758018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21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78.455    156.700   0.501    0.627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1.508      0.225   6.702 5.35e-05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-115.186     93.630  -1.230    0.247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0.85,	Adjusted R-squared:   0.82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C2D433D9-8051-7C06-5D81-E175D9AF7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49" y="129205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2.798012   2.408145   1.162    0.245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-0.005012   0.004341  -1.155    0.248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21.28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0.99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9D01D3FD-EE1F-D1E1-2AC2-C91D0A8DD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2.974555   3.029678   0.982    0.326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-0.007726   0.006942  -1.113    0.266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1.736195   2.125962   0.817    0.414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20.08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0.99  0.98   1.01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5.68  0.09 366.14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A2E5967E-C9D6-6F2B-5595-AA3A8BCA1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858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Circular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Barras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Extremos-e-quartis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Histograma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circle with white text&#10;&#10;Description automatically generated">
            <a:extLst>
              <a:ext uri="{FF2B5EF4-FFF2-40B4-BE49-F238E27FC236}">
                <a16:creationId xmlns:a16="http://schemas.microsoft.com/office/drawing/2014/main" id="{93A85F48-B573-09DE-ECAB-AAD3369056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67849</TotalTime>
  <Words>793</Words>
  <Application>Microsoft Office PowerPoint</Application>
  <PresentationFormat>On-screen Show (4:3)</PresentationFormat>
  <Paragraphs>230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2914</cp:revision>
  <dcterms:created xsi:type="dcterms:W3CDTF">2004-01-14T16:14:16Z</dcterms:created>
  <dcterms:modified xsi:type="dcterms:W3CDTF">2024-05-09T09:22:14Z</dcterms:modified>
</cp:coreProperties>
</file>