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1197" r:id="rId3"/>
    <p:sldId id="1243" r:id="rId4"/>
    <p:sldId id="1215" r:id="rId5"/>
    <p:sldId id="1216" r:id="rId6"/>
    <p:sldId id="1218" r:id="rId7"/>
    <p:sldId id="1217" r:id="rId8"/>
    <p:sldId id="1225" r:id="rId9"/>
    <p:sldId id="1226" r:id="rId10"/>
    <p:sldId id="1227" r:id="rId11"/>
    <p:sldId id="1219" r:id="rId12"/>
    <p:sldId id="1228" r:id="rId13"/>
    <p:sldId id="1229" r:id="rId14"/>
    <p:sldId id="1230" r:id="rId15"/>
    <p:sldId id="1231" r:id="rId16"/>
    <p:sldId id="1232" r:id="rId17"/>
    <p:sldId id="1233" r:id="rId18"/>
    <p:sldId id="1234" r:id="rId19"/>
    <p:sldId id="1235" r:id="rId20"/>
    <p:sldId id="1236" r:id="rId21"/>
    <p:sldId id="1237" r:id="rId22"/>
    <p:sldId id="1240" r:id="rId23"/>
    <p:sldId id="1239" r:id="rId24"/>
    <p:sldId id="1238" r:id="rId25"/>
    <p:sldId id="1241" r:id="rId26"/>
    <p:sldId id="1242" r:id="rId27"/>
    <p:sldId id="1067" r:id="rId28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3691" autoAdjust="0"/>
  </p:normalViewPr>
  <p:slideViewPr>
    <p:cSldViewPr>
      <p:cViewPr varScale="1">
        <p:scale>
          <a:sx n="69" d="100"/>
          <a:sy n="69" d="100"/>
        </p:scale>
        <p:origin x="66" y="678"/>
      </p:cViewPr>
      <p:guideLst>
        <p:guide orient="horz" pos="799"/>
        <p:guide pos="1338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33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93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/26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Março 2024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Março de 2024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0" y="4077072"/>
            <a:ext cx="14958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bar graph&#10;&#10;Description automatically generated">
            <a:extLst>
              <a:ext uri="{FF2B5EF4-FFF2-40B4-BE49-F238E27FC236}">
                <a16:creationId xmlns:a16="http://schemas.microsoft.com/office/drawing/2014/main" id="{833F6E64-3AD1-8D8C-5EAE-2AEF8E6D3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90317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35537"/>
              </p:ext>
            </p:extLst>
          </p:nvPr>
        </p:nvGraphicFramePr>
        <p:xfrm>
          <a:off x="1655675" y="1867852"/>
          <a:ext cx="5832649" cy="2270760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752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124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902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9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7759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B144C11-3FDF-E447-8BFB-47D6389118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99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a bar chart&#10;&#10;Description automatically generated">
            <a:extLst>
              <a:ext uri="{FF2B5EF4-FFF2-40B4-BE49-F238E27FC236}">
                <a16:creationId xmlns:a16="http://schemas.microsoft.com/office/drawing/2014/main" id="{81D266B5-AE8F-2157-EB47-76F55F17E8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55" y="123263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07E98FA7-714A-9572-CBF9-BBAA266EA1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AC57BC7F-7440-3D91-1016-5D35BF43DE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45" y="1201680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grid with black dots&#10;&#10;Description automatically generated">
            <a:extLst>
              <a:ext uri="{FF2B5EF4-FFF2-40B4-BE49-F238E27FC236}">
                <a16:creationId xmlns:a16="http://schemas.microsoft.com/office/drawing/2014/main" id="{FECCD782-657A-9BD2-8B2B-6233DCBAE7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EBBF4DA0-0105-2D3B-2ABE-55FA392B45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99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918494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470.48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341.12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577.78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416.65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216.7485   130.2175   1.665  0.11547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0.8144     0.2372   3.433  0.00341 **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0.42,	Adjusted R-squared:   0.39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12775" y="1449387"/>
            <a:ext cx="8136136" cy="448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informação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é uma necessidade básica dos cidadãos, das instituições públicas e das empresas”;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“Atividade produtiva, relações com o exterior, património cultural, ambiente, demografia, conhecimento têm dinâmicas que se tornam mais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visíveis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compreensíveis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através das estatísticas oficiais”;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“Produzir e divulgar de forma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rigorosa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isenta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com normas claras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confidencialidade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estatísticas oficiais para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todos”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“Contribuímos para que os cidadãos compreendam e adquiram o hábito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utilizar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a estatística”;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“Apoiamos 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investigação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and dots&#10;&#10;Description automatically generated">
            <a:extLst>
              <a:ext uri="{FF2B5EF4-FFF2-40B4-BE49-F238E27FC236}">
                <a16:creationId xmlns:a16="http://schemas.microsoft.com/office/drawing/2014/main" id="{FF22418F-5651-B2B9-B83F-6998F23B7A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08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169.6563   158.5774   1.070   0.3016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0.8122     0.2426   3.348   0.0044 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 86.4718   158.1007   0.547   0.5925 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0.44,	Adjusted R-squared:   0.36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2168B4E2-D7B2-2B8B-8113-F1807642DC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051" y="1293881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0.2538930  0.7592004   0.334    0.738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-0.0003369  0.0013190  -0.255    0.798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33.00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1.00   1.00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202CCC4A-CA52-9B82-171C-89023BA12F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Estimate Std. Error z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(&gt;|z|)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  0.2774911  0.9462735   0.293    0.769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-0.0006303  0.0014274  -0.442    0.659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0.3670115  1.0640557   0.345    0.730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0.1227213  1.6078886   0.076    0.939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31.23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1.00  1.00   1.00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1.44  0.18  11.62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1.13  0.05  26.42</a:t>
            </a: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7FA501DD-1C85-57B0-EE65-955B2326F2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505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D942F-75D4-C7E8-0A05-6F2F316A2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BBC4CFFE-B267-3EEE-DA7B-6067FC86030C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2F42C9FB-0485-996B-D570-99C899E0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>
            <a:extLst>
              <a:ext uri="{FF2B5EF4-FFF2-40B4-BE49-F238E27FC236}">
                <a16:creationId xmlns:a16="http://schemas.microsoft.com/office/drawing/2014/main" id="{1310924B-A3FD-B23E-8778-F0D4720F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08EAA2D-194A-EB14-C01C-33DF0944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B84C8DBF-503D-4436-EE9F-13C6D750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Pie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chart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Barplot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Boxplot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Histogram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Countplot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red pie chart&#10;&#10;Description automatically generated">
            <a:extLst>
              <a:ext uri="{FF2B5EF4-FFF2-40B4-BE49-F238E27FC236}">
                <a16:creationId xmlns:a16="http://schemas.microsoft.com/office/drawing/2014/main" id="{949A7FC9-A98C-6368-CE7C-2E011F4CB8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08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66945</TotalTime>
  <Words>800</Words>
  <Application>Microsoft Office PowerPoint</Application>
  <PresentationFormat>On-screen Show (4:3)</PresentationFormat>
  <Paragraphs>231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2910</cp:revision>
  <dcterms:created xsi:type="dcterms:W3CDTF">2004-01-14T16:14:16Z</dcterms:created>
  <dcterms:modified xsi:type="dcterms:W3CDTF">2024-03-12T08:59:52Z</dcterms:modified>
</cp:coreProperties>
</file>