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1244" r:id="rId3"/>
    <p:sldId id="1197" r:id="rId4"/>
    <p:sldId id="1245" r:id="rId5"/>
    <p:sldId id="1243" r:id="rId6"/>
    <p:sldId id="1215" r:id="rId7"/>
    <p:sldId id="1216" r:id="rId8"/>
    <p:sldId id="1218" r:id="rId9"/>
    <p:sldId id="1217" r:id="rId10"/>
    <p:sldId id="1225" r:id="rId11"/>
    <p:sldId id="1226" r:id="rId12"/>
    <p:sldId id="1227" r:id="rId13"/>
    <p:sldId id="1219" r:id="rId14"/>
    <p:sldId id="1228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40" r:id="rId25"/>
    <p:sldId id="1239" r:id="rId26"/>
    <p:sldId id="1238" r:id="rId27"/>
    <p:sldId id="1241" r:id="rId28"/>
    <p:sldId id="1242" r:id="rId29"/>
    <p:sldId id="1067" r:id="rId30"/>
  </p:sldIdLst>
  <p:sldSz cx="9144000" cy="6858000" type="screen4x3"/>
  <p:notesSz cx="6669088" cy="9926638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86" d="100"/>
          <a:sy n="86" d="100"/>
        </p:scale>
        <p:origin x="96" y="312"/>
      </p:cViewPr>
      <p:guideLst>
        <p:guide orient="horz" pos="1344"/>
        <p:guide pos="34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4837"/>
            <a:ext cx="5335270" cy="446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8216E-3077-C860-479B-411B7AC3079F}"/>
              </a:ext>
            </a:extLst>
          </p:cNvPr>
          <p:cNvSpPr txBox="1"/>
          <p:nvPr/>
        </p:nvSpPr>
        <p:spPr>
          <a:xfrm>
            <a:off x="1113806" y="3363282"/>
            <a:ext cx="3154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Escola Secundária de Arganil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green pie chart&#10;&#10;AI-generated content may be incorrect.">
            <a:extLst>
              <a:ext uri="{FF2B5EF4-FFF2-40B4-BE49-F238E27FC236}">
                <a16:creationId xmlns:a16="http://schemas.microsoft.com/office/drawing/2014/main" id="{A7C63CA8-99D3-E749-CF25-9A4B6AE32F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61263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sizes&#10;&#10;AI-generated content may be incorrect.">
            <a:extLst>
              <a:ext uri="{FF2B5EF4-FFF2-40B4-BE49-F238E27FC236}">
                <a16:creationId xmlns:a16="http://schemas.microsoft.com/office/drawing/2014/main" id="{F113E67B-DD44-9B2C-27E8-529E71495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553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23925"/>
              </p:ext>
            </p:extLst>
          </p:nvPr>
        </p:nvGraphicFramePr>
        <p:xfrm>
          <a:off x="1655675" y="1867852"/>
          <a:ext cx="5832649" cy="368998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2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43.10%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65.50%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9390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87997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338385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1638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509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77528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7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6F42700B-3B77-3217-81D8-13B990B6B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99" y="125806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in the middle&#10;&#10;AI-generated content may be incorrect.">
            <a:extLst>
              <a:ext uri="{FF2B5EF4-FFF2-40B4-BE49-F238E27FC236}">
                <a16:creationId xmlns:a16="http://schemas.microsoft.com/office/drawing/2014/main" id="{3005B284-86C1-6BEA-F8E6-5827F5C95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a number of different sizes&#10;&#10;AI-generated content may be incorrect.">
            <a:extLst>
              <a:ext uri="{FF2B5EF4-FFF2-40B4-BE49-F238E27FC236}">
                <a16:creationId xmlns:a16="http://schemas.microsoft.com/office/drawing/2014/main" id="{4497EAAE-8EB8-458D-D557-FF3163AEF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0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02D045A-FA8E-E6AF-2EB0-019AFAE1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901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1C3B00E2-077F-10F8-8457-F1AE650E0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59" y="126564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500164B-4813-68DB-B21F-13D30C50F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6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3C06-6924-B54A-D1C5-1354D850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E1E50E5-CD8A-0E41-2168-A849B6ACC4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0616A8F4-7501-5F3C-C138-642477C8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 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D5B067E2-DB2D-C35A-0046-D3FDC940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1D6781EA-E887-70A6-C3B4-27824898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Independência profissional</a:t>
            </a:r>
          </a:p>
          <a:p>
            <a:pPr marL="914400" lvl="1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lphaU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Coordenação e cooperação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Mandato para recolha de dados e acesso aos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Adequação de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Compromisso com a qualidade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 estatística e proteção dos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Imparcialidade e objetividade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A2345B3-FEE9-7577-C735-3F185125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Enquadramento institucional (1-6/15)</a:t>
            </a:r>
          </a:p>
        </p:txBody>
      </p:sp>
    </p:spTree>
    <p:extLst>
      <p:ext uri="{BB962C8B-B14F-4D97-AF65-F5344CB8AC3E}">
        <p14:creationId xmlns:p14="http://schemas.microsoft.com/office/powerpoint/2010/main" val="254756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598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417.45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271.85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605.96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380.01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234.7227    77.2223   3.040  0.00398 **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0.9109     0.1550   5.876 5.14e-07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0.44,	Adjusted R-squared:   0.43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2765ECCA-8716-F92D-8F94-FD7DF1905F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271.6542   111.5081   2.436   0.0191 *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0.9127     0.1565   5.832 6.41e-07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-48.1119   103.9116  -0.463   0.6457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0.44,	Adjusted R-squared:   0.42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81DE0F67-5813-AA36-8145-C7972D6021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1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1.231944   0.660356   1.866   0.0621 .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0.000250   0.001367   0.183   0.8549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53.09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E3DC5BF2-F6EE-BEDA-6413-6FC6893C9D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49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1.8495137  1.2311566   1.502    0.133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0.0002141  0.0013691   0.156    0.876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-0.6815638  1.1443319  -0.596    0.551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-0.8558331  1.5748932  -0.543    0.587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56.64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0.51  0.05   4.76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0.42  0.02   9.31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70B87A0E-ACEF-1858-CE0D-F443565DC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Metodologia sólida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Procedimentos Estatísticos Apropriados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Carga não excessiva sobre os respondentes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Eficácia na utilização dos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A18323B3-6A61-2441-0B51-4911F24E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Processos estatísticos (7-10/16)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A2D1-81C4-C970-8DCE-375C94A4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9E84E09-791A-0C3D-0D68-9F85EB7CA58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E048EB5D-8D27-A1D4-62F7-C6CD778B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516877A-AF61-3CC9-364B-9EBC7FE8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AAA37E85-2C6F-095E-F716-ACB81A98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Relevância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Precisão e fiabilidade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Oportunidade e pontualidade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Coerência e comparabilidade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Acessibilidade e clareza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C3AC6AD-2D1C-0D6F-C840-0604E3C7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Produção estatística (11-15/15)</a:t>
            </a:r>
          </a:p>
        </p:txBody>
      </p:sp>
    </p:spTree>
    <p:extLst>
      <p:ext uri="{BB962C8B-B14F-4D97-AF65-F5344CB8AC3E}">
        <p14:creationId xmlns:p14="http://schemas.microsoft.com/office/powerpoint/2010/main" val="21890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1. Conceção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OE/Conceção</a:t>
            </a: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2.3.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3.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69919</TotalTime>
  <Words>893</Words>
  <Application>Microsoft Office PowerPoint</Application>
  <PresentationFormat>On-screen Show (4:3)</PresentationFormat>
  <Paragraphs>289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2929</cp:revision>
  <cp:lastPrinted>2025-05-20T08:17:05Z</cp:lastPrinted>
  <dcterms:created xsi:type="dcterms:W3CDTF">2004-01-14T16:14:16Z</dcterms:created>
  <dcterms:modified xsi:type="dcterms:W3CDTF">2025-05-20T09:24:37Z</dcterms:modified>
</cp:coreProperties>
</file>