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62" d="100"/>
          <a:sy n="62" d="100"/>
        </p:scale>
        <p:origin x="90" y="984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Abril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Abril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1" y="4077072"/>
            <a:ext cx="149585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37364"/>
              </p:ext>
            </p:extLst>
          </p:nvPr>
        </p:nvGraphicFramePr>
        <p:xfrm>
          <a:off x="1655675" y="1867852"/>
          <a:ext cx="5832649" cy="198691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07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26460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62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287123B-EFC0-612C-A99A-2A1D69935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21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4B5B318A-4E6F-D4BB-5B8C-A470B5457C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CCEF71C-C355-C95B-04E9-EE2DE02068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21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E488778-6F3A-3008-EFAA-D775CAA38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36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8091A31-9C5E-341D-3CF9-58D9CACB2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84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A513289-FC52-48A6-8437-40E933DDB0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96" y="12397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71287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508.60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322.82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661.56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355.54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480.1539   107.1063   4.483 9.98e-05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0.3926     0.1922   2.043     0.05 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0.12,	Adjusted R-squared:   0.09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FB3C8FB-9B6E-AAED-64F4-88EB4423F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04" y="120275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581.6973   144.1370   4.036 0.000363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0.3751     0.1926   1.948 0.061198 .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-135.9497   129.4119  -1.051 0.302155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0.15,	Adjusted R-squared:   0.10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6FE1B-1CF9-7AA4-3902-47FEF44DB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</a:t>
            </a:r>
            <a:r>
              <a:rPr lang="it-IT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9.846e-01  6.939e-01   1.419    0.156</a:t>
            </a:r>
          </a:p>
          <a:p>
            <a:pPr algn="just">
              <a:spcBef>
                <a:spcPts val="0"/>
              </a:spcBef>
            </a:pPr>
            <a:r>
              <a:rPr lang="it-IT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8.896e-05  1.166e-03   0.076    0.939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47.80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084C1D2-4A74-CE4A-71A9-D904D4884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2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0.7649911  0.8594972   0.890    0.373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0.0008459  0.0015434   0.548    0.584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-0.9995188  1.1349666  -0.881    0.379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43.82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1.00  1.00    1.0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0.37  0.04    3.4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FFF4A79-995D-6437-6497-6944AE312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60" y="12509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2B27F7B-F07C-D53B-ECE6-A93A30D8F2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20" y="112474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2AA307A-2AB4-B678-1F0B-896EA26D33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6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65384</TotalTime>
  <Words>680</Words>
  <Application>Microsoft Office PowerPoint</Application>
  <PresentationFormat>On-screen Show (4:3)</PresentationFormat>
  <Paragraphs>214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2894</cp:revision>
  <dcterms:created xsi:type="dcterms:W3CDTF">2004-01-14T16:14:16Z</dcterms:created>
  <dcterms:modified xsi:type="dcterms:W3CDTF">2023-04-26T15:38:35Z</dcterms:modified>
</cp:coreProperties>
</file>