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241" r:id="rId25"/>
    <p:sldId id="1242" r:id="rId26"/>
    <p:sldId id="1067" r:id="rId27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53" d="100"/>
          <a:sy n="53" d="100"/>
        </p:scale>
        <p:origin x="72" y="1254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9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Março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Março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650612" y="4077072"/>
            <a:ext cx="16886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Pedro Campos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57874"/>
              </p:ext>
            </p:extLst>
          </p:nvPr>
        </p:nvGraphicFramePr>
        <p:xfrm>
          <a:off x="1655675" y="1867852"/>
          <a:ext cx="5832649" cy="312229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7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54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5066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07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20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36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4580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A69FA14-1404-684C-314D-0242B0B466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79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FE1CACF-6F4B-E670-E4E2-F65C5EAF49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37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774E611D-EB37-3CF2-E283-72F7CF3593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6955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2DBC691-F183-EAE0-5D19-BD176E975B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36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5D325E5-24FB-DDC3-52D7-9A86314A4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284" y="12551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BD9187E-A7C5-9736-9A5F-C8719558F5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96" y="125582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64057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1547.51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458.45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247.60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191.57991   40.07250   4.781 9.53e-06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0.71424    0.09057   7.886 3.23e-11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0.47,	Adjusted R-squared:   0.47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0A3CA8E-B6E6-B489-4780-C293A4C6B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04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147.50674   58.72987   2.512   0.0144 *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0.71824    0.09062   7.926 2.98e-11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53.98601   52.60913   1.026   0.3084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0.48,	Adjusted R-squared:   0.47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5E4D8A0-F3A9-046D-55B5-E25B5AEBE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1.2912763  0.4504391   2.867  0.00415 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-0.0001128  0.0008944  -0.126  0.89965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94.31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1.01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2AFBFEC0-DE27-2F6D-224F-D8071D977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 1.608e+00  7.984e-01   2.014    0.044 *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 5.988e-06  9.726e-04   0.006    0.995  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-4.383e-01  8.734e-01  -0.502    0.616  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-9.175e-01  1.066e+00  -0.860    0.390  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SOCIALNETOutra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-1.610e+00  1.619e+00  -0.995    0.320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95.20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0.65  0.12   3.57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0.40  0.05   3.23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SOCIALNETOutra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0.20  0.01   4.77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E410C07-9233-D6AF-CF93-78CF5B0EE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090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68D55DF3-56C9-6B2D-99D3-62A4BA7B9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2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DF79241B-5278-2FC4-CE1F-4BB2A31195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72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65290</TotalTime>
  <Words>754</Words>
  <Application>Microsoft Office PowerPoint</Application>
  <PresentationFormat>On-screen Show (4:3)</PresentationFormat>
  <Paragraphs>239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2893</cp:revision>
  <dcterms:created xsi:type="dcterms:W3CDTF">2004-01-14T16:14:16Z</dcterms:created>
  <dcterms:modified xsi:type="dcterms:W3CDTF">2023-03-23T10:06:42Z</dcterms:modified>
</cp:coreProperties>
</file>